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6"/>
  </p:notesMasterIdLst>
  <p:sldIdLst>
    <p:sldId id="2561" r:id="rId5"/>
    <p:sldId id="2578" r:id="rId6"/>
    <p:sldId id="2577" r:id="rId7"/>
    <p:sldId id="2579" r:id="rId8"/>
    <p:sldId id="2580" r:id="rId9"/>
    <p:sldId id="2581" r:id="rId10"/>
    <p:sldId id="2584" r:id="rId11"/>
    <p:sldId id="2563" r:id="rId12"/>
    <p:sldId id="2582" r:id="rId13"/>
    <p:sldId id="2564" r:id="rId14"/>
    <p:sldId id="258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mbined Islam Lessons for Year 3" id="{A83C9019-5D3E-4C1D-B2AE-C70786C88F43}">
          <p14:sldIdLst>
            <p14:sldId id="2561"/>
          </p14:sldIdLst>
        </p14:section>
        <p14:section name="Introduction to Islam" id="{C1C4846B-565B-4DCE-992E-E5140919A4F0}">
          <p14:sldIdLst>
            <p14:sldId id="2578"/>
            <p14:sldId id="2577"/>
            <p14:sldId id="2579"/>
            <p14:sldId id="2580"/>
            <p14:sldId id="2581"/>
            <p14:sldId id="2584"/>
            <p14:sldId id="2563"/>
            <p14:sldId id="2582"/>
            <p14:sldId id="2564"/>
            <p14:sldId id="258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3633F0-E259-49FD-8D77-84C2583A5D18}" v="1" dt="2025-11-04T11:09:29.4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9448" autoAdjust="0"/>
  </p:normalViewPr>
  <p:slideViewPr>
    <p:cSldViewPr>
      <p:cViewPr varScale="1">
        <p:scale>
          <a:sx n="74" d="100"/>
          <a:sy n="74" d="100"/>
        </p:scale>
        <p:origin x="1992" y="66"/>
      </p:cViewPr>
      <p:guideLst/>
    </p:cSldViewPr>
  </p:slideViewPr>
  <p:notesTextViewPr>
    <p:cViewPr>
      <p:scale>
        <a:sx n="3" d="2"/>
        <a:sy n="3" d="2"/>
      </p:scale>
      <p:origin x="0" y="0"/>
    </p:cViewPr>
  </p:notesTextViewPr>
  <p:notesViewPr>
    <p:cSldViewPr>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BAE086-D8C8-4390-A241-D7F545819B3A}" type="datetimeFigureOut">
              <a:t>11/12/2025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E9C21F-4E1C-4A83-993C-C3F3008A5CB5}" type="slidenum">
              <a:t>‹#›</a:t>
            </a:fld>
            <a:endParaRPr lang="en-US"/>
          </a:p>
        </p:txBody>
      </p:sp>
    </p:spTree>
    <p:extLst>
      <p:ext uri="{BB962C8B-B14F-4D97-AF65-F5344CB8AC3E}">
        <p14:creationId xmlns:p14="http://schemas.microsoft.com/office/powerpoint/2010/main" val="27510580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Ca5XJMmMjZQ"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AI-generated content may be incorrect.
---
</a:t>
            </a:r>
          </a:p>
        </p:txBody>
      </p:sp>
      <p:sp>
        <p:nvSpPr>
          <p:cNvPr id="4" name="Slide Number Placeholder 3"/>
          <p:cNvSpPr>
            <a:spLocks noGrp="1"/>
          </p:cNvSpPr>
          <p:nvPr>
            <p:ph type="sldNum" sz="quarter" idx="5"/>
          </p:nvPr>
        </p:nvSpPr>
        <p:spPr/>
        <p:txBody>
          <a:bodyPr/>
          <a:lstStyle/>
          <a:p>
            <a:fld id="{1D97AEBA-C8EB-45E6-8ABD-D7B8D5C712A2}" type="slidenum">
              <a:t>1</a:t>
            </a:fld>
            <a:endParaRPr lang="en-US"/>
          </a:p>
        </p:txBody>
      </p:sp>
    </p:spTree>
    <p:extLst>
      <p:ext uri="{BB962C8B-B14F-4D97-AF65-F5344CB8AC3E}">
        <p14:creationId xmlns:p14="http://schemas.microsoft.com/office/powerpoint/2010/main" val="40172641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Muhammad (PBUH) is a central figure in Islam, revered as a prophet and messenger who received 'divine revelations' - special messages - from Allah. He is so special that when Muslims say his name, they say 'Peace Be Upon Him' every time afterwards. They also refer to Jesus in this way. Muhammad (PBUH) lived in a society that believed in many gods, but he taught monotheism—the belief in one God, which in Islam is called Tawhid. He was kind, honest, and brave, and this is why he is respected and loved by Muslims. There are lots of stories about Muhammad (PBUH). Do you know other faiths where there are lots of stories about a particular person? Compare and contrast – recall from prior learning.</a:t>
            </a:r>
          </a:p>
          <a:p>
            <a:endParaRPr lang="en-US" dirty="0">
              <a:ea typeface="Calibri"/>
              <a:cs typeface="Calibri"/>
            </a:endParaRPr>
          </a:p>
          <a:p>
            <a:r>
              <a:rPr lang="en-US" dirty="0"/>
              <a:t>One story about Muhammad (PBUH) is about The Night of Power, which is observed during the Muslim festival of Ramadan. It marks the moment when Angel Jibril revealed Allah’s words to Muhammad. This event formed the </a:t>
            </a:r>
            <a:r>
              <a:rPr lang="en-US" err="1"/>
              <a:t>beginnning</a:t>
            </a:r>
            <a:r>
              <a:rPr lang="en-US" dirty="0"/>
              <a:t> of the Qur’an and is celebrated by Muslims through prayer, fasting, and reflection during Ramadan every year.</a:t>
            </a:r>
          </a:p>
          <a:p>
            <a:endParaRPr lang="en-US" dirty="0">
              <a:ea typeface="Calibri"/>
              <a:cs typeface="Calibri"/>
            </a:endParaRPr>
          </a:p>
          <a:p>
            <a:r>
              <a:rPr lang="en-US" dirty="0">
                <a:ea typeface="Calibri"/>
                <a:cs typeface="Calibri"/>
              </a:rPr>
              <a:t>Here is a link to a story about the Night of Power which you may wish to share with the children: </a:t>
            </a:r>
            <a:r>
              <a:rPr lang="en-US" dirty="0">
                <a:hlinkClick r:id="rId3"/>
              </a:rPr>
              <a:t>The Night Of Power | Kids Stories about Ramadan | Ramadan for kids videos - YouTube</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1D97AEBA-C8EB-45E6-8ABD-D7B8D5C712A2}" type="slidenum">
              <a:t>10</a:t>
            </a:fld>
            <a:endParaRPr lang="en-US"/>
          </a:p>
        </p:txBody>
      </p:sp>
    </p:spTree>
    <p:extLst>
      <p:ext uri="{BB962C8B-B14F-4D97-AF65-F5344CB8AC3E}">
        <p14:creationId xmlns:p14="http://schemas.microsoft.com/office/powerpoint/2010/main" val="1131038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Spend this lesson recapping and making sure the children have the knowledge you want them to have. Revisit the </a:t>
            </a:r>
            <a:r>
              <a:rPr lang="en-US" dirty="0" err="1">
                <a:ea typeface="Calibri"/>
                <a:cs typeface="Calibri"/>
              </a:rPr>
              <a:t>mindmap</a:t>
            </a:r>
            <a:r>
              <a:rPr lang="en-US" dirty="0">
                <a:ea typeface="Calibri"/>
                <a:cs typeface="Calibri"/>
              </a:rPr>
              <a:t> from the beginning of the unit. What can the children add? What were their </a:t>
            </a:r>
            <a:r>
              <a:rPr lang="en-US" dirty="0" err="1">
                <a:ea typeface="Calibri"/>
                <a:cs typeface="Calibri"/>
              </a:rPr>
              <a:t>favourite</a:t>
            </a:r>
            <a:r>
              <a:rPr lang="en-US" dirty="0">
                <a:ea typeface="Calibri"/>
                <a:cs typeface="Calibri"/>
              </a:rPr>
              <a:t> things to learn? What is the sticky knowledge and what might you need to revise with them?</a:t>
            </a:r>
          </a:p>
        </p:txBody>
      </p:sp>
      <p:sp>
        <p:nvSpPr>
          <p:cNvPr id="4" name="Slide Number Placeholder 3"/>
          <p:cNvSpPr>
            <a:spLocks noGrp="1"/>
          </p:cNvSpPr>
          <p:nvPr>
            <p:ph type="sldNum" sz="quarter" idx="5"/>
          </p:nvPr>
        </p:nvSpPr>
        <p:spPr/>
        <p:txBody>
          <a:bodyPr/>
          <a:lstStyle/>
          <a:p>
            <a:fld id="{E5E9C21F-4E1C-4A83-993C-C3F3008A5CB5}" type="slidenum">
              <a:rPr lang="en-GB"/>
              <a:t>11</a:t>
            </a:fld>
            <a:endParaRPr lang="en-GB"/>
          </a:p>
        </p:txBody>
      </p:sp>
    </p:spTree>
    <p:extLst>
      <p:ext uri="{BB962C8B-B14F-4D97-AF65-F5344CB8AC3E}">
        <p14:creationId xmlns:p14="http://schemas.microsoft.com/office/powerpoint/2010/main" val="3588023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Create a </a:t>
            </a:r>
            <a:r>
              <a:rPr lang="en-US" dirty="0" err="1">
                <a:ea typeface="Calibri"/>
                <a:cs typeface="Calibri"/>
              </a:rPr>
              <a:t>mindmap</a:t>
            </a:r>
            <a:r>
              <a:rPr lang="en-US" dirty="0">
                <a:ea typeface="Calibri"/>
                <a:cs typeface="Calibri"/>
              </a:rPr>
              <a:t> with the children to establish what they might know collectively about the Muslim faith and people. Take the opportunity to capture their thoughts, listening for any possible </a:t>
            </a:r>
            <a:r>
              <a:rPr lang="en-US" dirty="0" err="1">
                <a:ea typeface="Calibri"/>
                <a:cs typeface="Calibri"/>
              </a:rPr>
              <a:t>prejduice</a:t>
            </a:r>
            <a:r>
              <a:rPr lang="en-US" dirty="0">
                <a:ea typeface="Calibri"/>
                <a:cs typeface="Calibri"/>
              </a:rPr>
              <a:t> or negativity.</a:t>
            </a:r>
          </a:p>
        </p:txBody>
      </p:sp>
      <p:sp>
        <p:nvSpPr>
          <p:cNvPr id="4" name="Slide Number Placeholder 3"/>
          <p:cNvSpPr>
            <a:spLocks noGrp="1"/>
          </p:cNvSpPr>
          <p:nvPr>
            <p:ph type="sldNum" sz="quarter" idx="5"/>
          </p:nvPr>
        </p:nvSpPr>
        <p:spPr/>
        <p:txBody>
          <a:bodyPr/>
          <a:lstStyle/>
          <a:p>
            <a:fld id="{E5E9C21F-4E1C-4A83-993C-C3F3008A5CB5}" type="slidenum">
              <a:rPr lang="en-GB"/>
              <a:t>2</a:t>
            </a:fld>
            <a:endParaRPr lang="en-GB"/>
          </a:p>
        </p:txBody>
      </p:sp>
    </p:spTree>
    <p:extLst>
      <p:ext uri="{BB962C8B-B14F-4D97-AF65-F5344CB8AC3E}">
        <p14:creationId xmlns:p14="http://schemas.microsoft.com/office/powerpoint/2010/main" val="2991495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This video challenges the stereotyping around Muslims as we meet Sara, an 11 year old Muslim girl. Share this with the children and see if anything surprises them? Can they see any similarities between Christianity and Islam family life? What about differences?</a:t>
            </a:r>
          </a:p>
        </p:txBody>
      </p:sp>
      <p:sp>
        <p:nvSpPr>
          <p:cNvPr id="4" name="Slide Number Placeholder 3"/>
          <p:cNvSpPr>
            <a:spLocks noGrp="1"/>
          </p:cNvSpPr>
          <p:nvPr>
            <p:ph type="sldNum" sz="quarter" idx="5"/>
          </p:nvPr>
        </p:nvSpPr>
        <p:spPr/>
        <p:txBody>
          <a:bodyPr/>
          <a:lstStyle/>
          <a:p>
            <a:fld id="{E5E9C21F-4E1C-4A83-993C-C3F3008A5CB5}" type="slidenum">
              <a:rPr lang="en-GB"/>
              <a:t>3</a:t>
            </a:fld>
            <a:endParaRPr lang="en-GB"/>
          </a:p>
        </p:txBody>
      </p:sp>
    </p:spTree>
    <p:extLst>
      <p:ext uri="{BB962C8B-B14F-4D97-AF65-F5344CB8AC3E}">
        <p14:creationId xmlns:p14="http://schemas.microsoft.com/office/powerpoint/2010/main" val="5797000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Recap on what you covered in last week's lesson...perhaps rewatch the video of Sara to jog the children's memory. Explain to the children that today we are going to be learning what Islam is and about the importance of the 5 pillars in Islam.</a:t>
            </a:r>
          </a:p>
        </p:txBody>
      </p:sp>
      <p:sp>
        <p:nvSpPr>
          <p:cNvPr id="4" name="Slide Number Placeholder 3"/>
          <p:cNvSpPr>
            <a:spLocks noGrp="1"/>
          </p:cNvSpPr>
          <p:nvPr>
            <p:ph type="sldNum" sz="quarter" idx="5"/>
          </p:nvPr>
        </p:nvSpPr>
        <p:spPr/>
        <p:txBody>
          <a:bodyPr/>
          <a:lstStyle/>
          <a:p>
            <a:fld id="{E5E9C21F-4E1C-4A83-993C-C3F3008A5CB5}" type="slidenum">
              <a:rPr lang="en-GB"/>
              <a:t>4</a:t>
            </a:fld>
            <a:endParaRPr lang="en-GB"/>
          </a:p>
        </p:txBody>
      </p:sp>
    </p:spTree>
    <p:extLst>
      <p:ext uri="{BB962C8B-B14F-4D97-AF65-F5344CB8AC3E}">
        <p14:creationId xmlns:p14="http://schemas.microsoft.com/office/powerpoint/2010/main" val="542618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This video explains the basics of the 5 pillars through Sara, a young Muslim girl. There is a lot of material to discuss in this video. It might need a couple of lessons for the children to remember a few facts about what is important to Muslims.</a:t>
            </a:r>
          </a:p>
        </p:txBody>
      </p:sp>
      <p:sp>
        <p:nvSpPr>
          <p:cNvPr id="4" name="Slide Number Placeholder 3"/>
          <p:cNvSpPr>
            <a:spLocks noGrp="1"/>
          </p:cNvSpPr>
          <p:nvPr>
            <p:ph type="sldNum" sz="quarter" idx="5"/>
          </p:nvPr>
        </p:nvSpPr>
        <p:spPr/>
        <p:txBody>
          <a:bodyPr/>
          <a:lstStyle/>
          <a:p>
            <a:fld id="{E5E9C21F-4E1C-4A83-993C-C3F3008A5CB5}" type="slidenum">
              <a:rPr lang="en-GB"/>
              <a:t>5</a:t>
            </a:fld>
            <a:endParaRPr lang="en-GB"/>
          </a:p>
        </p:txBody>
      </p:sp>
    </p:spTree>
    <p:extLst>
      <p:ext uri="{BB962C8B-B14F-4D97-AF65-F5344CB8AC3E}">
        <p14:creationId xmlns:p14="http://schemas.microsoft.com/office/powerpoint/2010/main" val="2493343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Do you remember from the video last week, what Sara calls God? ALLAH.</a:t>
            </a:r>
          </a:p>
          <a:p>
            <a:r>
              <a:rPr lang="en-US" dirty="0"/>
              <a:t>Most Muslims believe that Allah is kind, wise, and powerful, and that He listens to their prayers and guides their lives. </a:t>
            </a:r>
            <a:endParaRPr lang="en-US">
              <a:ea typeface="Calibri"/>
              <a:cs typeface="Calibri"/>
            </a:endParaRPr>
          </a:p>
          <a:p>
            <a:r>
              <a:rPr lang="en-US" dirty="0">
                <a:ea typeface="Calibri"/>
                <a:cs typeface="Calibri"/>
              </a:rPr>
              <a:t>There are 99 words for ALLAH in the Muslim holy book, the </a:t>
            </a:r>
            <a:r>
              <a:rPr lang="en-US" dirty="0" err="1">
                <a:ea typeface="Calibri"/>
                <a:cs typeface="Calibri"/>
              </a:rPr>
              <a:t>Ou'ran</a:t>
            </a:r>
            <a:r>
              <a:rPr lang="en-US" dirty="0">
                <a:ea typeface="Calibri"/>
                <a:cs typeface="Calibri"/>
              </a:rPr>
              <a:t>. </a:t>
            </a:r>
          </a:p>
          <a:p>
            <a:r>
              <a:rPr lang="en-US" dirty="0">
                <a:ea typeface="Calibri"/>
                <a:cs typeface="Calibri"/>
              </a:rPr>
              <a:t>Even though there are 99 names, there is only one God, ALLAH.</a:t>
            </a:r>
            <a:endParaRPr lang="en-US" dirty="0"/>
          </a:p>
        </p:txBody>
      </p:sp>
      <p:sp>
        <p:nvSpPr>
          <p:cNvPr id="4" name="Slide Number Placeholder 3"/>
          <p:cNvSpPr>
            <a:spLocks noGrp="1"/>
          </p:cNvSpPr>
          <p:nvPr>
            <p:ph type="sldNum" sz="quarter" idx="5"/>
          </p:nvPr>
        </p:nvSpPr>
        <p:spPr/>
        <p:txBody>
          <a:bodyPr/>
          <a:lstStyle/>
          <a:p>
            <a:fld id="{E5E9C21F-4E1C-4A83-993C-C3F3008A5CB5}" type="slidenum">
              <a:rPr lang="en-GB"/>
              <a:t>6</a:t>
            </a:fld>
            <a:endParaRPr lang="en-GB"/>
          </a:p>
        </p:txBody>
      </p:sp>
    </p:spTree>
    <p:extLst>
      <p:ext uri="{BB962C8B-B14F-4D97-AF65-F5344CB8AC3E}">
        <p14:creationId xmlns:p14="http://schemas.microsoft.com/office/powerpoint/2010/main" val="42564698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 of the 99 ways of saying Allah – using calligraphy – Talk to the children about these images…can they think of the names they have for themselves</a:t>
            </a:r>
          </a:p>
        </p:txBody>
      </p:sp>
      <p:sp>
        <p:nvSpPr>
          <p:cNvPr id="4" name="Slide Number Placeholder 3"/>
          <p:cNvSpPr>
            <a:spLocks noGrp="1"/>
          </p:cNvSpPr>
          <p:nvPr>
            <p:ph type="sldNum" sz="quarter" idx="5"/>
          </p:nvPr>
        </p:nvSpPr>
        <p:spPr/>
        <p:txBody>
          <a:bodyPr/>
          <a:lstStyle/>
          <a:p>
            <a:fld id="{E590B26A-25AF-46A5-AB37-B86C69D32970}" type="slidenum">
              <a:rPr lang="en-GB" smtClean="0"/>
              <a:t>7</a:t>
            </a:fld>
            <a:endParaRPr lang="en-GB"/>
          </a:p>
        </p:txBody>
      </p:sp>
    </p:spTree>
    <p:extLst>
      <p:ext uri="{BB962C8B-B14F-4D97-AF65-F5344CB8AC3E}">
        <p14:creationId xmlns:p14="http://schemas.microsoft.com/office/powerpoint/2010/main" val="40350629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Most Muslims believe in the concept of Tawhid, the belief in one God, Allah. Most Muslims integrate their beliefs into everyday life, showing how religion can be a guiding force for them if they want it to be...Do you remember the 5 Pillars of Islam and how they help Muslims be good people? </a:t>
            </a:r>
          </a:p>
          <a:p>
            <a:r>
              <a:rPr lang="en-US" dirty="0"/>
              <a:t>How is the concept of Tawhid, different the Christianity? Link to the Trinity if appropriate...</a:t>
            </a:r>
          </a:p>
        </p:txBody>
      </p:sp>
      <p:sp>
        <p:nvSpPr>
          <p:cNvPr id="4" name="Slide Number Placeholder 3"/>
          <p:cNvSpPr>
            <a:spLocks noGrp="1"/>
          </p:cNvSpPr>
          <p:nvPr>
            <p:ph type="sldNum" sz="quarter" idx="5"/>
          </p:nvPr>
        </p:nvSpPr>
        <p:spPr/>
        <p:txBody>
          <a:bodyPr/>
          <a:lstStyle/>
          <a:p>
            <a:fld id="{1D97AEBA-C8EB-45E6-8ABD-D7B8D5C712A2}" type="slidenum">
              <a:t>8</a:t>
            </a:fld>
            <a:endParaRPr lang="en-US"/>
          </a:p>
        </p:txBody>
      </p:sp>
    </p:spTree>
    <p:extLst>
      <p:ext uri="{BB962C8B-B14F-4D97-AF65-F5344CB8AC3E}">
        <p14:creationId xmlns:p14="http://schemas.microsoft.com/office/powerpoint/2010/main" val="25689068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90DEB-A712-303A-0764-A8B8072DBF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BA53DF-1718-6165-3D5E-9C30973447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503421-5B19-7FBE-4214-5D41766CD96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FB0BEC-8E25-3741-1CCF-A57E6B652A16}"/>
              </a:ext>
            </a:extLst>
          </p:cNvPr>
          <p:cNvSpPr>
            <a:spLocks noGrp="1"/>
          </p:cNvSpPr>
          <p:nvPr>
            <p:ph type="sldNum" sz="quarter" idx="5"/>
          </p:nvPr>
        </p:nvSpPr>
        <p:spPr/>
        <p:txBody>
          <a:bodyPr/>
          <a:lstStyle/>
          <a:p>
            <a:fld id="{E5E9C21F-4E1C-4A83-993C-C3F3008A5CB5}" type="slidenum">
              <a:rPr lang="en-GB"/>
              <a:t>9</a:t>
            </a:fld>
            <a:endParaRPr lang="en-GB"/>
          </a:p>
        </p:txBody>
      </p:sp>
    </p:spTree>
    <p:extLst>
      <p:ext uri="{BB962C8B-B14F-4D97-AF65-F5344CB8AC3E}">
        <p14:creationId xmlns:p14="http://schemas.microsoft.com/office/powerpoint/2010/main" val="8269565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with Pictur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77CE2-4402-942B-FD26-6E29BDAB9B47}"/>
              </a:ext>
            </a:extLst>
          </p:cNvPr>
          <p:cNvSpPr>
            <a:spLocks noGrp="1"/>
          </p:cNvSpPr>
          <p:nvPr>
            <p:ph type="title"/>
          </p:nvPr>
        </p:nvSpPr>
        <p:spPr>
          <a:xfrm>
            <a:off x="402336" y="731407"/>
            <a:ext cx="6480450" cy="3038878"/>
          </a:xfrm>
        </p:spPr>
        <p:txBody>
          <a:bodyPr anchor="t">
            <a:normAutofit/>
          </a:bodyPr>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FF79075-DF30-526B-9548-3F9D7EF9FAA8}"/>
              </a:ext>
            </a:extLst>
          </p:cNvPr>
          <p:cNvSpPr>
            <a:spLocks noGrp="1"/>
          </p:cNvSpPr>
          <p:nvPr>
            <p:ph type="body" idx="1"/>
          </p:nvPr>
        </p:nvSpPr>
        <p:spPr>
          <a:xfrm>
            <a:off x="429315" y="5264528"/>
            <a:ext cx="6577526" cy="1001354"/>
          </a:xfrm>
        </p:spPr>
        <p:txBody>
          <a:bodyPr anchor="ctr">
            <a:normAutofit/>
          </a:bodyPr>
          <a:lstStyle>
            <a:lvl1pPr marL="0" indent="0">
              <a:buNone/>
              <a:defRPr sz="18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CEC3F3D2-CADD-A94F-6739-CCCDA6C6FA8C}"/>
              </a:ext>
            </a:extLst>
          </p:cNvPr>
          <p:cNvSpPr>
            <a:spLocks noGrp="1"/>
          </p:cNvSpPr>
          <p:nvPr>
            <p:ph type="ftr" sz="quarter" idx="11"/>
          </p:nvPr>
        </p:nvSpPr>
        <p:spPr>
          <a:xfrm>
            <a:off x="426780" y="6426091"/>
            <a:ext cx="4357544" cy="365125"/>
          </a:xfrm>
        </p:spPr>
        <p:txBody>
          <a:bodyPr/>
          <a:lstStyle/>
          <a:p>
            <a:r>
              <a:rPr lang="en-US"/>
              <a:t>Sample Footer Text</a:t>
            </a:r>
          </a:p>
        </p:txBody>
      </p:sp>
      <p:sp>
        <p:nvSpPr>
          <p:cNvPr id="4" name="Date Placeholder 3">
            <a:extLst>
              <a:ext uri="{FF2B5EF4-FFF2-40B4-BE49-F238E27FC236}">
                <a16:creationId xmlns:a16="http://schemas.microsoft.com/office/drawing/2014/main" id="{40CC541E-3AF5-9564-CE04-E4B86459DBE0}"/>
              </a:ext>
            </a:extLst>
          </p:cNvPr>
          <p:cNvSpPr>
            <a:spLocks noGrp="1"/>
          </p:cNvSpPr>
          <p:nvPr>
            <p:ph type="dt" sz="half" idx="10"/>
          </p:nvPr>
        </p:nvSpPr>
        <p:spPr>
          <a:xfrm>
            <a:off x="4932188" y="6426091"/>
            <a:ext cx="1431447" cy="365125"/>
          </a:xfrm>
        </p:spPr>
        <p:txBody>
          <a:bodyPr/>
          <a:lstStyle/>
          <a:p>
            <a:fld id="{395357C0-6E0D-46EB-9F8F-43803F348F24}" type="datetime1">
              <a:rPr lang="en-US" smtClean="0"/>
              <a:t>11/12/2025</a:t>
            </a:fld>
            <a:endParaRPr lang="en-US"/>
          </a:p>
        </p:txBody>
      </p:sp>
      <p:sp>
        <p:nvSpPr>
          <p:cNvPr id="6" name="Slide Number Placeholder 5">
            <a:extLst>
              <a:ext uri="{FF2B5EF4-FFF2-40B4-BE49-F238E27FC236}">
                <a16:creationId xmlns:a16="http://schemas.microsoft.com/office/drawing/2014/main" id="{C3C772A7-7F28-0EB0-D243-BCC6917DADA2}"/>
              </a:ext>
            </a:extLst>
          </p:cNvPr>
          <p:cNvSpPr>
            <a:spLocks noGrp="1"/>
          </p:cNvSpPr>
          <p:nvPr>
            <p:ph type="sldNum" sz="quarter" idx="12"/>
          </p:nvPr>
        </p:nvSpPr>
        <p:spPr>
          <a:xfrm>
            <a:off x="6382685" y="6426091"/>
            <a:ext cx="603114" cy="365125"/>
          </a:xfrm>
        </p:spPr>
        <p:txBody>
          <a:bodyPr/>
          <a:lstStyle/>
          <a:p>
            <a:fld id="{DD84031F-D6BF-4677-B12E-7D8B88BA70F7}" type="slidenum">
              <a:rPr lang="en-US" smtClean="0"/>
              <a:t>‹#›</a:t>
            </a:fld>
            <a:endParaRPr lang="en-US" dirty="0"/>
          </a:p>
        </p:txBody>
      </p:sp>
      <p:sp>
        <p:nvSpPr>
          <p:cNvPr id="9" name="Picture Placeholder 8">
            <a:extLst>
              <a:ext uri="{FF2B5EF4-FFF2-40B4-BE49-F238E27FC236}">
                <a16:creationId xmlns:a16="http://schemas.microsoft.com/office/drawing/2014/main" id="{6D3F2A15-2C96-2533-3F11-3EFA30B56716}"/>
              </a:ext>
            </a:extLst>
          </p:cNvPr>
          <p:cNvSpPr>
            <a:spLocks noGrp="1"/>
          </p:cNvSpPr>
          <p:nvPr>
            <p:ph type="pic" sz="quarter" idx="13" hasCustomPrompt="1"/>
          </p:nvPr>
        </p:nvSpPr>
        <p:spPr>
          <a:xfrm>
            <a:off x="7620000" y="0"/>
            <a:ext cx="4571999" cy="6858000"/>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dirty="0"/>
              <a:t> </a:t>
            </a:r>
          </a:p>
        </p:txBody>
      </p:sp>
      <p:cxnSp>
        <p:nvCxnSpPr>
          <p:cNvPr id="10" name="Straight Connector 9">
            <a:extLst>
              <a:ext uri="{FF2B5EF4-FFF2-40B4-BE49-F238E27FC236}">
                <a16:creationId xmlns:a16="http://schemas.microsoft.com/office/drawing/2014/main" id="{5022CE8C-DC47-AF8A-A37E-C04D364B8D63}"/>
              </a:ext>
            </a:extLst>
          </p:cNvPr>
          <p:cNvCxnSpPr>
            <a:cxnSpLocks/>
          </p:cNvCxnSpPr>
          <p:nvPr/>
        </p:nvCxnSpPr>
        <p:spPr>
          <a:xfrm>
            <a:off x="533400" y="6324773"/>
            <a:ext cx="648045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735A6ADE-4FF0-6E84-4D25-A3E7A481303D}"/>
              </a:ext>
            </a:extLst>
          </p:cNvPr>
          <p:cNvCxnSpPr>
            <a:cxnSpLocks/>
          </p:cNvCxnSpPr>
          <p:nvPr/>
        </p:nvCxnSpPr>
        <p:spPr>
          <a:xfrm>
            <a:off x="533400" y="5184424"/>
            <a:ext cx="6460509"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5B306735-74E7-C788-FB5F-7BC551ED5CDD}"/>
              </a:ext>
            </a:extLst>
          </p:cNvPr>
          <p:cNvCxnSpPr>
            <a:cxnSpLocks/>
          </p:cNvCxnSpPr>
          <p:nvPr/>
        </p:nvCxnSpPr>
        <p:spPr>
          <a:xfrm>
            <a:off x="533400" y="512722"/>
            <a:ext cx="6456409" cy="0"/>
          </a:xfrm>
          <a:prstGeom prst="line">
            <a:avLst/>
          </a:prstGeom>
          <a:ln w="47625">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573085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Agenda">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402336" y="392851"/>
            <a:ext cx="7525512" cy="1882595"/>
          </a:xfrm>
        </p:spPr>
        <p:txBody>
          <a:bodyPr anchor="t">
            <a:normAutofit/>
          </a:bodyPr>
          <a:lstStyle>
            <a:lvl1pPr>
              <a:defRPr sz="6600">
                <a:solidFill>
                  <a:schemeClr val="accent1"/>
                </a:solidFill>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434856" y="2502245"/>
            <a:ext cx="7492991" cy="3669956"/>
          </a:xfrm>
        </p:spPr>
        <p:txBody>
          <a:bodyPr vert="horz" lIns="91440" tIns="45720" rIns="91440" bIns="45720" rtlCol="0" anchor="t">
            <a:normAutofit/>
          </a:bodyPr>
          <a:lstStyle>
            <a:lvl1pPr marL="457200" indent="-457200">
              <a:buFont typeface="+mj-lt"/>
              <a:buAutoNum type="arabicPeriod"/>
              <a:defRPr lang="en-US" sz="2000" dirty="0"/>
            </a:lvl1pPr>
            <a:lvl2pPr marL="800100" indent="-342900">
              <a:buFont typeface="+mj-lt"/>
              <a:buAutoNum type="arabicPeriod"/>
              <a:defRPr lang="en-US" sz="1800" dirty="0"/>
            </a:lvl2pPr>
            <a:lvl3pPr marL="1257300" indent="-342900">
              <a:buFont typeface="+mj-lt"/>
              <a:buAutoNum type="arabicPeriod"/>
              <a:defRPr lang="en-US" sz="1600" dirty="0"/>
            </a:lvl3pPr>
            <a:lvl4pPr marL="1714500" indent="-342900">
              <a:buFont typeface="+mj-lt"/>
              <a:buAutoNum type="arabicPeriod"/>
              <a:defRPr lang="en-US" sz="1600" dirty="0"/>
            </a:lvl4pPr>
            <a:lvl5pPr marL="2171700" indent="-342900">
              <a:buFont typeface="+mj-lt"/>
              <a:buAutoNum type="arabicPeriod"/>
              <a:defRPr lang="en-US" sz="16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395056F1-F5E2-4ED8-9ED2-B4DCC32FE4B1}" type="datetime1">
              <a:rPr lang="en-US" smtClean="0"/>
              <a:t>11/12/2025</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594373688"/>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cSld name="Agenda with Pictur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402336" y="401519"/>
            <a:ext cx="6516938" cy="2091068"/>
          </a:xfrm>
        </p:spPr>
        <p:txBody>
          <a:bodyPr anchor="t">
            <a:normAutofit/>
          </a:bodyPr>
          <a:lstStyle>
            <a:lvl1pPr>
              <a:defRPr sz="6600">
                <a:solidFill>
                  <a:schemeClr val="accent1"/>
                </a:solidFill>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436526" y="2897442"/>
            <a:ext cx="6482747" cy="3279838"/>
          </a:xfrm>
        </p:spPr>
        <p:txBody>
          <a:bodyPr vert="horz" lIns="91440" tIns="45720" rIns="91440" bIns="45720" rtlCol="0">
            <a:normAutofit/>
          </a:bodyPr>
          <a:lstStyle>
            <a:lvl1pPr marL="457200" indent="-457200">
              <a:buFont typeface="+mj-lt"/>
              <a:buAutoNum type="arabicPeriod"/>
              <a:defRPr lang="en-US" sz="2000" dirty="0"/>
            </a:lvl1pPr>
            <a:lvl2pPr marL="800100" indent="-342900">
              <a:buFont typeface="+mj-lt"/>
              <a:buAutoNum type="arabicPeriod"/>
              <a:defRPr lang="en-US" sz="1800" dirty="0"/>
            </a:lvl2pPr>
            <a:lvl3pPr marL="1257300" indent="-342900">
              <a:buFont typeface="+mj-lt"/>
              <a:buAutoNum type="arabicPeriod"/>
              <a:defRPr lang="en-US" sz="1600" dirty="0"/>
            </a:lvl3pPr>
            <a:lvl4pPr marL="1714500" indent="-342900">
              <a:buFont typeface="+mj-lt"/>
              <a:buAutoNum type="arabicPeriod"/>
              <a:defRPr lang="en-US" sz="1600" dirty="0"/>
            </a:lvl4pPr>
            <a:lvl5pPr marL="2171700" indent="-342900">
              <a:buFont typeface="+mj-lt"/>
              <a:buAutoNum type="arabicPeriod"/>
              <a:defRPr lang="en-US" sz="16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402336" y="6426091"/>
            <a:ext cx="4303014" cy="365125"/>
          </a:xfrm>
        </p:spPr>
        <p:txBody>
          <a:bodyPr/>
          <a:lstStyle/>
          <a:p>
            <a:r>
              <a:rPr lang="en-US"/>
              <a:t>Sample Footer Text</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4895850" y="6416667"/>
            <a:ext cx="1420310" cy="365125"/>
          </a:xfrm>
        </p:spPr>
        <p:txBody>
          <a:bodyPr/>
          <a:lstStyle/>
          <a:p>
            <a:fld id="{87333073-65C1-4CC7-BBE7-8F5A3AFB183B}" type="datetime1">
              <a:rPr lang="en-US" smtClean="0"/>
              <a:t>11/12/2025</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6316160" y="6416667"/>
            <a:ext cx="603114" cy="365125"/>
          </a:xfrm>
        </p:spPr>
        <p:txBody>
          <a:bodyPr/>
          <a:lstStyle/>
          <a:p>
            <a:fld id="{DD84031F-D6BF-4677-B12E-7D8B88BA70F7}" type="slidenum">
              <a:rPr lang="en-US" smtClean="0"/>
              <a:t>‹#›</a:t>
            </a:fld>
            <a:endParaRPr lang="en-US"/>
          </a:p>
        </p:txBody>
      </p:sp>
      <p:sp>
        <p:nvSpPr>
          <p:cNvPr id="8" name="Picture Placeholder 8">
            <a:extLst>
              <a:ext uri="{FF2B5EF4-FFF2-40B4-BE49-F238E27FC236}">
                <a16:creationId xmlns:a16="http://schemas.microsoft.com/office/drawing/2014/main" id="{FBFCD9F4-28CD-7877-8D0E-B6685E2A124F}"/>
              </a:ext>
            </a:extLst>
          </p:cNvPr>
          <p:cNvSpPr>
            <a:spLocks noGrp="1"/>
          </p:cNvSpPr>
          <p:nvPr>
            <p:ph type="pic" sz="quarter" idx="14" hasCustomPrompt="1"/>
          </p:nvPr>
        </p:nvSpPr>
        <p:spPr>
          <a:xfrm>
            <a:off x="7619999" y="0"/>
            <a:ext cx="4571999" cy="6857999"/>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dirty="0"/>
              <a:t> </a:t>
            </a:r>
          </a:p>
        </p:txBody>
      </p:sp>
      <p:cxnSp>
        <p:nvCxnSpPr>
          <p:cNvPr id="9" name="Straight Connector 8">
            <a:extLst>
              <a:ext uri="{FF2B5EF4-FFF2-40B4-BE49-F238E27FC236}">
                <a16:creationId xmlns:a16="http://schemas.microsoft.com/office/drawing/2014/main" id="{0E6481B7-DF51-286F-B976-0777FDDAC524}"/>
              </a:ext>
            </a:extLst>
          </p:cNvPr>
          <p:cNvCxnSpPr>
            <a:cxnSpLocks/>
          </p:cNvCxnSpPr>
          <p:nvPr/>
        </p:nvCxnSpPr>
        <p:spPr>
          <a:xfrm>
            <a:off x="530352" y="2670800"/>
            <a:ext cx="6402856" cy="0"/>
          </a:xfrm>
          <a:prstGeom prst="line">
            <a:avLst/>
          </a:prstGeom>
          <a:ln w="9525">
            <a:solidFill>
              <a:schemeClr val="tx1">
                <a:lumMod val="25000"/>
                <a:lumOff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44034111"/>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Agenda with Pictur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402336" y="3380188"/>
            <a:ext cx="4688732" cy="2313195"/>
          </a:xfrm>
        </p:spPr>
        <p:txBody>
          <a:bodyPr anchor="t">
            <a:normAutofit/>
          </a:bodyPr>
          <a:lstStyle>
            <a:lvl1pPr>
              <a:defRPr sz="5400">
                <a:solidFill>
                  <a:schemeClr val="accent1"/>
                </a:solidFill>
              </a:defRPr>
            </a:lvl1pPr>
          </a:lstStyle>
          <a:p>
            <a:r>
              <a:rPr lang="en-US"/>
              <a:t>Click to edit Master title style</a:t>
            </a:r>
            <a:endParaRPr lang="en-US" dirty="0"/>
          </a:p>
        </p:txBody>
      </p:sp>
      <p:sp>
        <p:nvSpPr>
          <p:cNvPr id="8" name="Picture Placeholder 8">
            <a:extLst>
              <a:ext uri="{FF2B5EF4-FFF2-40B4-BE49-F238E27FC236}">
                <a16:creationId xmlns:a16="http://schemas.microsoft.com/office/drawing/2014/main" id="{E6BFF2B7-0DC8-E068-0F08-D1CF291F8EA2}"/>
              </a:ext>
            </a:extLst>
          </p:cNvPr>
          <p:cNvSpPr>
            <a:spLocks noGrp="1"/>
          </p:cNvSpPr>
          <p:nvPr>
            <p:ph type="pic" sz="quarter" idx="14" hasCustomPrompt="1"/>
          </p:nvPr>
        </p:nvSpPr>
        <p:spPr>
          <a:xfrm>
            <a:off x="0" y="0"/>
            <a:ext cx="12192000" cy="3041367"/>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dirty="0"/>
              <a:t> </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638800" y="3363190"/>
            <a:ext cx="6029721" cy="2759316"/>
          </a:xfrm>
        </p:spPr>
        <p:txBody>
          <a:bodyPr vert="horz" lIns="91440" tIns="45720" rIns="91440" bIns="45720" rtlCol="0">
            <a:normAutofit/>
          </a:bodyPr>
          <a:lstStyle>
            <a:lvl1pPr marL="457200" indent="-457200">
              <a:buFont typeface="+mj-lt"/>
              <a:buAutoNum type="arabicPeriod"/>
              <a:defRPr lang="en-US" sz="2000" dirty="0"/>
            </a:lvl1pPr>
            <a:lvl2pPr marL="800100" indent="-342900">
              <a:buFont typeface="+mj-lt"/>
              <a:buAutoNum type="arabicPeriod"/>
              <a:defRPr lang="en-US" sz="1800" dirty="0"/>
            </a:lvl2pPr>
            <a:lvl3pPr marL="1257300" indent="-342900">
              <a:buFont typeface="+mj-lt"/>
              <a:buAutoNum type="arabicPeriod"/>
              <a:defRPr lang="en-US" sz="1600" dirty="0"/>
            </a:lvl3pPr>
            <a:lvl4pPr marL="1714500" indent="-342900">
              <a:buFont typeface="+mj-lt"/>
              <a:buAutoNum type="arabicPeriod"/>
              <a:defRPr lang="en-US" sz="1600" dirty="0"/>
            </a:lvl4pPr>
            <a:lvl5pPr marL="2171700" indent="-342900">
              <a:buFont typeface="+mj-lt"/>
              <a:buAutoNum type="arabicPeriod"/>
              <a:defRPr lang="en-US" sz="16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EE872102-C255-4B2E-9A7E-2603C5FAD6D4}" type="datetime1">
              <a:rPr lang="en-US" smtClean="0"/>
              <a:t>11/12/2025</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11" name="Straight Connector 10">
            <a:extLst>
              <a:ext uri="{FF2B5EF4-FFF2-40B4-BE49-F238E27FC236}">
                <a16:creationId xmlns:a16="http://schemas.microsoft.com/office/drawing/2014/main" id="{A4981961-B802-677C-4957-E24CA14D5E6D}"/>
              </a:ext>
            </a:extLst>
          </p:cNvPr>
          <p:cNvCxnSpPr>
            <a:cxnSpLocks/>
          </p:cNvCxnSpPr>
          <p:nvPr/>
        </p:nvCxnSpPr>
        <p:spPr>
          <a:xfrm>
            <a:off x="533400" y="6324600"/>
            <a:ext cx="11125200" cy="0"/>
          </a:xfrm>
          <a:prstGeom prst="line">
            <a:avLst/>
          </a:prstGeom>
          <a:ln w="9525">
            <a:solidFill>
              <a:schemeClr val="tx1">
                <a:lumMod val="25000"/>
                <a:lumOff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19673271"/>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Content 2">
    <p:bg>
      <p:bgRef idx="1001">
        <a:schemeClr val="bg1"/>
      </p:bgRef>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0107B931-214A-9578-5A7A-FDEB9ADB5080}"/>
              </a:ext>
            </a:extLst>
          </p:cNvPr>
          <p:cNvCxnSpPr>
            <a:cxnSpLocks/>
          </p:cNvCxnSpPr>
          <p:nvPr/>
        </p:nvCxnSpPr>
        <p:spPr>
          <a:xfrm>
            <a:off x="3751277" y="2791386"/>
            <a:ext cx="4689446"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3550862" y="1429789"/>
            <a:ext cx="5090277" cy="1196713"/>
          </a:xfrm>
        </p:spPr>
        <p:txBody>
          <a:bodyPr anchor="b"/>
          <a:lstStyle>
            <a:lvl1pPr algn="ct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3676880" y="2999629"/>
            <a:ext cx="4838241" cy="219582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5070A7D6-92E1-4CDF-BD2F-79F298197135}" type="datetime1">
              <a:rPr lang="en-US" smtClean="0"/>
              <a:t>11/12/2025</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3469396687"/>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Content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1303089" y="1673352"/>
            <a:ext cx="3360352" cy="2324365"/>
          </a:xfrm>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5103780" y="1673352"/>
            <a:ext cx="5785132" cy="29187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FFBEE3B3-6EA8-4914-BDAC-89234BD2AD09}" type="datetime1">
              <a:rPr lang="en-US" smtClean="0"/>
              <a:t>11/12/2025</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8" name="Straight Connector 7">
            <a:extLst>
              <a:ext uri="{FF2B5EF4-FFF2-40B4-BE49-F238E27FC236}">
                <a16:creationId xmlns:a16="http://schemas.microsoft.com/office/drawing/2014/main" id="{A04E4891-5C32-2FDE-C242-EDBA3B5D1AC4}"/>
              </a:ext>
            </a:extLst>
          </p:cNvPr>
          <p:cNvCxnSpPr>
            <a:cxnSpLocks/>
          </p:cNvCxnSpPr>
          <p:nvPr/>
        </p:nvCxnSpPr>
        <p:spPr>
          <a:xfrm>
            <a:off x="530352" y="6345987"/>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62497176"/>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Content 4">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19560" y="1399734"/>
            <a:ext cx="4136461" cy="2918754"/>
          </a:xfrm>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5103780" y="1398419"/>
            <a:ext cx="625002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32BB48EB-6AF5-4207-A153-D1AA963F0AC1}" type="datetime1">
              <a:rPr lang="en-US" smtClean="0"/>
              <a:t>11/12/2025</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8" name="Straight Connector 7">
            <a:extLst>
              <a:ext uri="{FF2B5EF4-FFF2-40B4-BE49-F238E27FC236}">
                <a16:creationId xmlns:a16="http://schemas.microsoft.com/office/drawing/2014/main" id="{A04E4891-5C32-2FDE-C242-EDBA3B5D1AC4}"/>
              </a:ext>
            </a:extLst>
          </p:cNvPr>
          <p:cNvCxnSpPr>
            <a:cxnSpLocks/>
          </p:cNvCxnSpPr>
          <p:nvPr/>
        </p:nvCxnSpPr>
        <p:spPr>
          <a:xfrm>
            <a:off x="530352" y="6322906"/>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50771977"/>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reserve="1">
  <p:cSld name="Content 5">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22400" y="694944"/>
            <a:ext cx="3334120" cy="2734056"/>
          </a:xfrm>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229100" y="694943"/>
            <a:ext cx="7439421"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C0016614-595C-443F-AE20-86D2AC6A0013}" type="datetime1">
              <a:rPr lang="en-US" smtClean="0"/>
              <a:t>11/12/2025</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8" name="Straight Connector 7">
            <a:extLst>
              <a:ext uri="{FF2B5EF4-FFF2-40B4-BE49-F238E27FC236}">
                <a16:creationId xmlns:a16="http://schemas.microsoft.com/office/drawing/2014/main" id="{A04E4891-5C32-2FDE-C242-EDBA3B5D1AC4}"/>
              </a:ext>
            </a:extLst>
          </p:cNvPr>
          <p:cNvCxnSpPr>
            <a:cxnSpLocks/>
          </p:cNvCxnSpPr>
          <p:nvPr/>
        </p:nvCxnSpPr>
        <p:spPr>
          <a:xfrm>
            <a:off x="530352" y="6326700"/>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68886382"/>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reserve="1">
  <p:cSld name="Content 6">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22400" y="435785"/>
            <a:ext cx="4268573" cy="2918754"/>
          </a:xfrm>
        </p:spPr>
        <p:txBody>
          <a:bodyPr anchor="t"/>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5391452" y="743106"/>
            <a:ext cx="6277070" cy="53129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37FC8A85-8FD1-45F0-99DE-E338DC5235BC}" type="datetime1">
              <a:rPr lang="en-US" smtClean="0"/>
              <a:t>11/12/2025</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59F873DB-8FEF-C24C-ECA0-EABFFF560476}"/>
              </a:ext>
            </a:extLst>
          </p:cNvPr>
          <p:cNvCxnSpPr>
            <a:cxnSpLocks/>
          </p:cNvCxnSpPr>
          <p:nvPr/>
        </p:nvCxnSpPr>
        <p:spPr>
          <a:xfrm>
            <a:off x="5486400" y="528489"/>
            <a:ext cx="61722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A04E4891-5C32-2FDE-C242-EDBA3B5D1AC4}"/>
              </a:ext>
            </a:extLst>
          </p:cNvPr>
          <p:cNvCxnSpPr>
            <a:cxnSpLocks/>
          </p:cNvCxnSpPr>
          <p:nvPr/>
        </p:nvCxnSpPr>
        <p:spPr>
          <a:xfrm>
            <a:off x="530352" y="6324600"/>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0934603"/>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 preserve="1">
  <p:cSld name="Content 7">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19560" y="433576"/>
            <a:ext cx="3263496" cy="2821439"/>
          </a:xfrm>
        </p:spPr>
        <p:txBody>
          <a:bodyPr anchor="t">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309946" y="694944"/>
            <a:ext cx="7358769" cy="548640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392DEB38-22AD-484B-BEB1-12B18D8CEE64}" type="datetime1">
              <a:rPr lang="en-US" smtClean="0"/>
              <a:t>11/12/2025</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290E8417-C758-AC09-72D4-D07CE8D5D1EB}"/>
              </a:ext>
            </a:extLst>
          </p:cNvPr>
          <p:cNvCxnSpPr>
            <a:cxnSpLocks/>
          </p:cNvCxnSpPr>
          <p:nvPr/>
        </p:nvCxnSpPr>
        <p:spPr>
          <a:xfrm>
            <a:off x="4347151" y="528489"/>
            <a:ext cx="7326605"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A04E4891-5C32-2FDE-C242-EDBA3B5D1AC4}"/>
              </a:ext>
            </a:extLst>
          </p:cNvPr>
          <p:cNvCxnSpPr>
            <a:cxnSpLocks/>
          </p:cNvCxnSpPr>
          <p:nvPr/>
        </p:nvCxnSpPr>
        <p:spPr>
          <a:xfrm>
            <a:off x="530352" y="6324600"/>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00588995"/>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Content with Pictur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5993867" y="691867"/>
            <a:ext cx="5664732" cy="1212661"/>
          </a:xfrm>
        </p:spPr>
        <p:txBody>
          <a:bodyPr/>
          <a:lstStyle/>
          <a:p>
            <a:r>
              <a:rPr lang="en-US"/>
              <a:t>Click to edit Master title style</a:t>
            </a:r>
            <a:endParaRPr lang="en-US" dirty="0"/>
          </a:p>
        </p:txBody>
      </p:sp>
      <p:sp>
        <p:nvSpPr>
          <p:cNvPr id="34" name="Picture Placeholder 8">
            <a:extLst>
              <a:ext uri="{FF2B5EF4-FFF2-40B4-BE49-F238E27FC236}">
                <a16:creationId xmlns:a16="http://schemas.microsoft.com/office/drawing/2014/main" id="{38FD2E6A-E1F7-36FC-E50F-AD4CE76910EA}"/>
              </a:ext>
            </a:extLst>
          </p:cNvPr>
          <p:cNvSpPr>
            <a:spLocks noGrp="1"/>
          </p:cNvSpPr>
          <p:nvPr>
            <p:ph type="pic" sz="quarter" idx="13" hasCustomPrompt="1"/>
          </p:nvPr>
        </p:nvSpPr>
        <p:spPr>
          <a:xfrm>
            <a:off x="533401" y="533400"/>
            <a:ext cx="4953000" cy="5811928"/>
          </a:xfrm>
          <a:blipFill dpi="0" rotWithShape="1">
            <a:blip r:embed="rId2">
              <a:alphaModFix amt="70000"/>
            </a:blip>
            <a:srcRect/>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dirty="0"/>
              <a:t> </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5993865" y="2007652"/>
            <a:ext cx="5664732" cy="43153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957C2DDA-91DD-4B15-B0D6-0E3634C6CC2A}" type="datetime1">
              <a:rPr lang="en-US" smtClean="0"/>
              <a:t>11/12/2025</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A04AB0D3-0312-25C6-7159-3EBA07E82C60}"/>
              </a:ext>
            </a:extLst>
          </p:cNvPr>
          <p:cNvCxnSpPr>
            <a:cxnSpLocks/>
          </p:cNvCxnSpPr>
          <p:nvPr/>
        </p:nvCxnSpPr>
        <p:spPr>
          <a:xfrm>
            <a:off x="6058518" y="530352"/>
            <a:ext cx="5600082"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204815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Conten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399679" y="332308"/>
            <a:ext cx="11253667" cy="909921"/>
          </a:xfrm>
        </p:spPr>
        <p:txBody>
          <a:bodyPr anchor="b"/>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02336" y="1488931"/>
            <a:ext cx="11253668" cy="47007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3C889C35-F31B-4EAB-A4E6-687A63844314}" type="datetime1">
              <a:rPr lang="en-US" smtClean="0"/>
              <a:t>11/12/2025</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A04AB0D3-0312-25C6-7159-3EBA07E82C60}"/>
              </a:ext>
            </a:extLst>
          </p:cNvPr>
          <p:cNvCxnSpPr>
            <a:cxnSpLocks/>
          </p:cNvCxnSpPr>
          <p:nvPr/>
        </p:nvCxnSpPr>
        <p:spPr>
          <a:xfrm>
            <a:off x="530352" y="1357303"/>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15343169"/>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Content with Pictur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19562" y="691868"/>
            <a:ext cx="5593338" cy="1157316"/>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34928" y="2010699"/>
            <a:ext cx="5577972" cy="43346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4" name="Picture Placeholder 8">
            <a:extLst>
              <a:ext uri="{FF2B5EF4-FFF2-40B4-BE49-F238E27FC236}">
                <a16:creationId xmlns:a16="http://schemas.microsoft.com/office/drawing/2014/main" id="{38FD2E6A-E1F7-36FC-E50F-AD4CE76910EA}"/>
              </a:ext>
            </a:extLst>
          </p:cNvPr>
          <p:cNvSpPr>
            <a:spLocks noGrp="1"/>
          </p:cNvSpPr>
          <p:nvPr>
            <p:ph type="pic" sz="quarter" idx="13" hasCustomPrompt="1"/>
          </p:nvPr>
        </p:nvSpPr>
        <p:spPr>
          <a:xfrm>
            <a:off x="6553200" y="533400"/>
            <a:ext cx="5105400" cy="5791200"/>
          </a:xfrm>
          <a:blipFill dpi="0" rotWithShape="1">
            <a:blip r:embed="rId2">
              <a:alphaModFix amt="70000"/>
            </a:blip>
            <a:srcRect/>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2217B7B5-5BBE-40BC-B471-E2BA9D71AA0E}" type="datetime1">
              <a:rPr lang="en-US" smtClean="0"/>
              <a:t>11/12/2025</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A04AB0D3-0312-25C6-7159-3EBA07E82C60}"/>
              </a:ext>
            </a:extLst>
          </p:cNvPr>
          <p:cNvCxnSpPr>
            <a:cxnSpLocks/>
          </p:cNvCxnSpPr>
          <p:nvPr/>
        </p:nvCxnSpPr>
        <p:spPr>
          <a:xfrm>
            <a:off x="518028" y="530352"/>
            <a:ext cx="5494872"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04815581"/>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Content with Picture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977971" y="691866"/>
            <a:ext cx="6680630" cy="1217337"/>
          </a:xfrm>
        </p:spPr>
        <p:txBody>
          <a:bodyPr/>
          <a:lstStyle/>
          <a:p>
            <a:r>
              <a:rPr lang="en-US"/>
              <a:t>Click to edit Master title style</a:t>
            </a:r>
            <a:endParaRPr lang="en-US" dirty="0"/>
          </a:p>
        </p:txBody>
      </p:sp>
      <p:sp>
        <p:nvSpPr>
          <p:cNvPr id="10" name="Picture Placeholder 8">
            <a:extLst>
              <a:ext uri="{FF2B5EF4-FFF2-40B4-BE49-F238E27FC236}">
                <a16:creationId xmlns:a16="http://schemas.microsoft.com/office/drawing/2014/main" id="{7BA63699-2EA2-4B8B-E296-BEF5937412F5}"/>
              </a:ext>
            </a:extLst>
          </p:cNvPr>
          <p:cNvSpPr>
            <a:spLocks noGrp="1"/>
          </p:cNvSpPr>
          <p:nvPr>
            <p:ph type="pic" sz="quarter" idx="13" hasCustomPrompt="1"/>
          </p:nvPr>
        </p:nvSpPr>
        <p:spPr>
          <a:xfrm>
            <a:off x="533400" y="533400"/>
            <a:ext cx="3886200" cy="5811924"/>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dirty="0"/>
              <a:t> </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977971" y="2010699"/>
            <a:ext cx="6680630" cy="43139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EF607E7C-B760-45A7-AB98-EEAB39EBFFA9}" type="datetime1">
              <a:rPr lang="en-US" smtClean="0"/>
              <a:t>11/12/2025</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A04AB0D3-0312-25C6-7159-3EBA07E82C60}"/>
              </a:ext>
            </a:extLst>
          </p:cNvPr>
          <p:cNvCxnSpPr>
            <a:cxnSpLocks/>
          </p:cNvCxnSpPr>
          <p:nvPr/>
        </p:nvCxnSpPr>
        <p:spPr>
          <a:xfrm>
            <a:off x="4984096" y="533400"/>
            <a:ext cx="6680631"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18817533"/>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Content with Picture 4">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19559" y="691867"/>
            <a:ext cx="6664559" cy="121734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22217" y="2010699"/>
            <a:ext cx="6661902" cy="43308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Picture Placeholder 8">
            <a:extLst>
              <a:ext uri="{FF2B5EF4-FFF2-40B4-BE49-F238E27FC236}">
                <a16:creationId xmlns:a16="http://schemas.microsoft.com/office/drawing/2014/main" id="{7BA63699-2EA2-4B8B-E296-BEF5937412F5}"/>
              </a:ext>
            </a:extLst>
          </p:cNvPr>
          <p:cNvSpPr>
            <a:spLocks noGrp="1"/>
          </p:cNvSpPr>
          <p:nvPr>
            <p:ph type="pic" sz="quarter" idx="13" hasCustomPrompt="1"/>
          </p:nvPr>
        </p:nvSpPr>
        <p:spPr>
          <a:xfrm>
            <a:off x="7620000" y="533400"/>
            <a:ext cx="4038600" cy="5791200"/>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a:xfrm>
            <a:off x="7620000" y="6426091"/>
            <a:ext cx="3553839" cy="365125"/>
          </a:xfrm>
        </p:spPr>
        <p:txBody>
          <a:bodyPr/>
          <a:lstStyle/>
          <a:p>
            <a:fld id="{C4680711-5BFA-4199-BAD0-B0C15B04A070}" type="datetime1">
              <a:rPr lang="en-US" smtClean="0"/>
              <a:t>11/12/2025</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CA3F4131-F439-B360-2C50-DC4ED02C5AF2}"/>
              </a:ext>
            </a:extLst>
          </p:cNvPr>
          <p:cNvCxnSpPr>
            <a:cxnSpLocks/>
          </p:cNvCxnSpPr>
          <p:nvPr/>
        </p:nvCxnSpPr>
        <p:spPr>
          <a:xfrm>
            <a:off x="516418" y="530352"/>
            <a:ext cx="65677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51193648"/>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Content with Picture 5">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7007497" y="691868"/>
            <a:ext cx="4660247" cy="1439210"/>
          </a:xfrm>
        </p:spPr>
        <p:txBody>
          <a:bodyPr/>
          <a:lstStyle/>
          <a:p>
            <a:r>
              <a:rPr lang="en-US"/>
              <a:t>Click to edit Master title style</a:t>
            </a:r>
            <a:endParaRPr lang="en-US" dirty="0"/>
          </a:p>
        </p:txBody>
      </p:sp>
      <p:sp>
        <p:nvSpPr>
          <p:cNvPr id="9" name="Picture Placeholder 8">
            <a:extLst>
              <a:ext uri="{FF2B5EF4-FFF2-40B4-BE49-F238E27FC236}">
                <a16:creationId xmlns:a16="http://schemas.microsoft.com/office/drawing/2014/main" id="{57807F9F-79B5-ED92-41CC-A1D1A8D03E35}"/>
              </a:ext>
            </a:extLst>
          </p:cNvPr>
          <p:cNvSpPr>
            <a:spLocks noGrp="1"/>
          </p:cNvSpPr>
          <p:nvPr>
            <p:ph type="pic" sz="quarter" idx="13" hasCustomPrompt="1"/>
          </p:nvPr>
        </p:nvSpPr>
        <p:spPr>
          <a:xfrm>
            <a:off x="533400" y="533399"/>
            <a:ext cx="6029286" cy="5791201"/>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dirty="0"/>
              <a:t> </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7007497" y="2211184"/>
            <a:ext cx="4660247" cy="41134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20C9332B-92F1-4946-B218-9926114AAEA1}" type="datetime1">
              <a:rPr lang="en-US" smtClean="0"/>
              <a:t>11/12/2025</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A04AB0D3-0312-25C6-7159-3EBA07E82C60}"/>
              </a:ext>
            </a:extLst>
          </p:cNvPr>
          <p:cNvCxnSpPr>
            <a:cxnSpLocks/>
          </p:cNvCxnSpPr>
          <p:nvPr/>
        </p:nvCxnSpPr>
        <p:spPr>
          <a:xfrm>
            <a:off x="7095744" y="530921"/>
            <a:ext cx="4562856"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99781712"/>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Content with Picture 6">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19376" y="691868"/>
            <a:ext cx="4577602" cy="143921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19376" y="2211185"/>
            <a:ext cx="4577602" cy="39549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Picture Placeholder 8">
            <a:extLst>
              <a:ext uri="{FF2B5EF4-FFF2-40B4-BE49-F238E27FC236}">
                <a16:creationId xmlns:a16="http://schemas.microsoft.com/office/drawing/2014/main" id="{57807F9F-79B5-ED92-41CC-A1D1A8D03E35}"/>
              </a:ext>
            </a:extLst>
          </p:cNvPr>
          <p:cNvSpPr>
            <a:spLocks noGrp="1"/>
          </p:cNvSpPr>
          <p:nvPr>
            <p:ph type="pic" sz="quarter" idx="13" hasCustomPrompt="1"/>
          </p:nvPr>
        </p:nvSpPr>
        <p:spPr>
          <a:xfrm>
            <a:off x="5486400" y="533399"/>
            <a:ext cx="6172200" cy="5791201"/>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E2F630AA-266B-4EED-8F37-1EEA7BB36798}" type="datetime1">
              <a:rPr lang="en-US" smtClean="0"/>
              <a:t>11/12/2025</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A04AB0D3-0312-25C6-7159-3EBA07E82C60}"/>
              </a:ext>
            </a:extLst>
          </p:cNvPr>
          <p:cNvCxnSpPr>
            <a:cxnSpLocks/>
          </p:cNvCxnSpPr>
          <p:nvPr/>
        </p:nvCxnSpPr>
        <p:spPr>
          <a:xfrm>
            <a:off x="516418" y="530352"/>
            <a:ext cx="4436582"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37730662"/>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Content with Picture 7">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8029814" y="512011"/>
            <a:ext cx="3628786" cy="1259920"/>
          </a:xfrm>
        </p:spPr>
        <p:txBody>
          <a:bodyPr anchor="b"/>
          <a:lstStyle/>
          <a:p>
            <a:r>
              <a:rPr lang="en-US"/>
              <a:t>Click to edit Master title style</a:t>
            </a:r>
            <a:endParaRPr lang="en-US" dirty="0"/>
          </a:p>
        </p:txBody>
      </p:sp>
      <p:sp>
        <p:nvSpPr>
          <p:cNvPr id="10" name="Picture Placeholder 8">
            <a:extLst>
              <a:ext uri="{FF2B5EF4-FFF2-40B4-BE49-F238E27FC236}">
                <a16:creationId xmlns:a16="http://schemas.microsoft.com/office/drawing/2014/main" id="{29A161C3-930A-50CE-D3B8-C1429E6F2422}"/>
              </a:ext>
            </a:extLst>
          </p:cNvPr>
          <p:cNvSpPr>
            <a:spLocks noGrp="1"/>
          </p:cNvSpPr>
          <p:nvPr>
            <p:ph type="pic" sz="quarter" idx="13" hasCustomPrompt="1"/>
          </p:nvPr>
        </p:nvSpPr>
        <p:spPr>
          <a:xfrm>
            <a:off x="533400" y="533399"/>
            <a:ext cx="7086600" cy="5791199"/>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dirty="0"/>
              <a:t> </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8043065" y="2170611"/>
            <a:ext cx="3628786" cy="416237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a:xfrm>
            <a:off x="8029813" y="6426091"/>
            <a:ext cx="3144025" cy="365125"/>
          </a:xfrm>
        </p:spPr>
        <p:txBody>
          <a:bodyPr/>
          <a:lstStyle/>
          <a:p>
            <a:fld id="{A2E4BA8A-8D99-4942-A6AE-3429BB81C9B0}" type="datetime1">
              <a:rPr lang="en-US" smtClean="0"/>
              <a:t>11/12/2025</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789C51D6-8120-DE83-0A77-B4C479640664}"/>
              </a:ext>
            </a:extLst>
          </p:cNvPr>
          <p:cNvCxnSpPr>
            <a:cxnSpLocks/>
          </p:cNvCxnSpPr>
          <p:nvPr/>
        </p:nvCxnSpPr>
        <p:spPr>
          <a:xfrm>
            <a:off x="8153400" y="1892587"/>
            <a:ext cx="35052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67635702"/>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Content with Picture 8">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848555" y="512011"/>
            <a:ext cx="6792069" cy="1259920"/>
          </a:xfrm>
        </p:spPr>
        <p:txBody>
          <a:bodyPr anchor="b"/>
          <a:lstStyle/>
          <a:p>
            <a:r>
              <a:rPr lang="en-US"/>
              <a:t>Click to edit Master title style</a:t>
            </a:r>
            <a:endParaRPr lang="en-US" dirty="0"/>
          </a:p>
        </p:txBody>
      </p:sp>
      <p:sp>
        <p:nvSpPr>
          <p:cNvPr id="10" name="Picture Placeholder 8">
            <a:extLst>
              <a:ext uri="{FF2B5EF4-FFF2-40B4-BE49-F238E27FC236}">
                <a16:creationId xmlns:a16="http://schemas.microsoft.com/office/drawing/2014/main" id="{29A161C3-930A-50CE-D3B8-C1429E6F2422}"/>
              </a:ext>
            </a:extLst>
          </p:cNvPr>
          <p:cNvSpPr>
            <a:spLocks noGrp="1"/>
          </p:cNvSpPr>
          <p:nvPr>
            <p:ph type="pic" sz="quarter" idx="13" hasCustomPrompt="1"/>
          </p:nvPr>
        </p:nvSpPr>
        <p:spPr>
          <a:xfrm>
            <a:off x="533400" y="533399"/>
            <a:ext cx="3886200" cy="5791201"/>
          </a:xfrm>
          <a:blipFill dpi="0" rotWithShape="1">
            <a:blip r:embed="rId2">
              <a:alphaModFix amt="70000"/>
            </a:blip>
            <a:srcRect/>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a:xfrm>
            <a:off x="434857" y="6426091"/>
            <a:ext cx="4137143" cy="365125"/>
          </a:xfrm>
        </p:spPr>
        <p:txBody>
          <a:bodyPr/>
          <a:lstStyle/>
          <a:p>
            <a:r>
              <a:rPr lang="en-US" dirty="0"/>
              <a:t>Sample Footer Text</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848555" y="2148840"/>
            <a:ext cx="6792069" cy="41623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5BCB8B90-98AD-44EA-88CB-87E0482D47C5}" type="datetime1">
              <a:rPr lang="en-US" smtClean="0"/>
              <a:t>11/12/2025</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789C51D6-8120-DE83-0A77-B4C479640664}"/>
              </a:ext>
            </a:extLst>
          </p:cNvPr>
          <p:cNvCxnSpPr>
            <a:cxnSpLocks/>
          </p:cNvCxnSpPr>
          <p:nvPr/>
        </p:nvCxnSpPr>
        <p:spPr>
          <a:xfrm>
            <a:off x="4953000" y="1892587"/>
            <a:ext cx="67056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81695599"/>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Content with Picture 9">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8621935" y="691867"/>
            <a:ext cx="3052570" cy="2011680"/>
          </a:xfrm>
        </p:spPr>
        <p:txBody>
          <a:bodyPr/>
          <a:lstStyle/>
          <a:p>
            <a:r>
              <a:rPr lang="en-US"/>
              <a:t>Click to edit Master title style</a:t>
            </a:r>
            <a:endParaRPr lang="en-US" dirty="0"/>
          </a:p>
        </p:txBody>
      </p:sp>
      <p:sp>
        <p:nvSpPr>
          <p:cNvPr id="14" name="Picture Placeholder 8">
            <a:extLst>
              <a:ext uri="{FF2B5EF4-FFF2-40B4-BE49-F238E27FC236}">
                <a16:creationId xmlns:a16="http://schemas.microsoft.com/office/drawing/2014/main" id="{6BC46AA6-BED0-04C6-38E0-12160144CC38}"/>
              </a:ext>
            </a:extLst>
          </p:cNvPr>
          <p:cNvSpPr>
            <a:spLocks noGrp="1"/>
          </p:cNvSpPr>
          <p:nvPr>
            <p:ph type="pic" sz="quarter" idx="13" hasCustomPrompt="1"/>
          </p:nvPr>
        </p:nvSpPr>
        <p:spPr>
          <a:xfrm>
            <a:off x="533399" y="533400"/>
            <a:ext cx="7667626" cy="5788757"/>
          </a:xfrm>
          <a:blipFill>
            <a:blip r:embed="rId2">
              <a:alphaModFix amt="70000"/>
            </a:blip>
            <a:stretch>
              <a:fillRect/>
            </a:stretch>
          </a:blipFill>
          <a:effectLst>
            <a:outerShdw blurRad="203200" dist="12700" dir="7800000" algn="r" rotWithShape="0">
              <a:prstClr val="black">
                <a:alpha val="10000"/>
              </a:prstClr>
            </a:outerShdw>
          </a:effectLst>
        </p:spPr>
        <p:txBody>
          <a:bodyPr vert="horz" lIns="91440" tIns="45720" rIns="91440" bIns="45720" rtlCol="0">
            <a:normAutofit/>
          </a:bodyPr>
          <a:lstStyle>
            <a:lvl1pPr marL="0" indent="0">
              <a:buNone/>
              <a:defRPr lang="en-US"/>
            </a:lvl1pPr>
          </a:lstStyle>
          <a:p>
            <a:pPr lvl="0"/>
            <a:r>
              <a:rPr lang="en-US" dirty="0"/>
              <a:t> </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8621935" y="2889848"/>
            <a:ext cx="3052570" cy="343475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Footer Placeholder 17">
            <a:extLst>
              <a:ext uri="{FF2B5EF4-FFF2-40B4-BE49-F238E27FC236}">
                <a16:creationId xmlns:a16="http://schemas.microsoft.com/office/drawing/2014/main" id="{5C6323EE-3C7E-2716-8BD0-C89545F04FC6}"/>
              </a:ext>
            </a:extLst>
          </p:cNvPr>
          <p:cNvSpPr>
            <a:spLocks noGrp="1"/>
          </p:cNvSpPr>
          <p:nvPr>
            <p:ph type="ftr" sz="quarter" idx="15"/>
          </p:nvPr>
        </p:nvSpPr>
        <p:spPr/>
        <p:txBody>
          <a:bodyPr/>
          <a:lstStyle/>
          <a:p>
            <a:r>
              <a:rPr lang="en-US"/>
              <a:t>Sample Footer Text</a:t>
            </a:r>
          </a:p>
        </p:txBody>
      </p:sp>
      <p:sp>
        <p:nvSpPr>
          <p:cNvPr id="17" name="Date Placeholder 16">
            <a:extLst>
              <a:ext uri="{FF2B5EF4-FFF2-40B4-BE49-F238E27FC236}">
                <a16:creationId xmlns:a16="http://schemas.microsoft.com/office/drawing/2014/main" id="{F01E841F-9F6D-0E74-84D5-4BA2AF78F5C2}"/>
              </a:ext>
            </a:extLst>
          </p:cNvPr>
          <p:cNvSpPr>
            <a:spLocks noGrp="1"/>
          </p:cNvSpPr>
          <p:nvPr>
            <p:ph type="dt" sz="half" idx="14"/>
          </p:nvPr>
        </p:nvSpPr>
        <p:spPr/>
        <p:txBody>
          <a:bodyPr/>
          <a:lstStyle/>
          <a:p>
            <a:fld id="{0672E3CE-9562-4779-875D-570AC5656D0F}" type="datetime1">
              <a:rPr lang="en-US" smtClean="0"/>
              <a:t>11/12/2025</a:t>
            </a:fld>
            <a:endParaRPr lang="en-US"/>
          </a:p>
        </p:txBody>
      </p:sp>
      <p:sp>
        <p:nvSpPr>
          <p:cNvPr id="19" name="Slide Number Placeholder 18">
            <a:extLst>
              <a:ext uri="{FF2B5EF4-FFF2-40B4-BE49-F238E27FC236}">
                <a16:creationId xmlns:a16="http://schemas.microsoft.com/office/drawing/2014/main" id="{ACE2DCFD-EFAB-71DF-776D-014822C0ABEC}"/>
              </a:ext>
            </a:extLst>
          </p:cNvPr>
          <p:cNvSpPr>
            <a:spLocks noGrp="1"/>
          </p:cNvSpPr>
          <p:nvPr>
            <p:ph type="sldNum" sz="quarter" idx="16"/>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2CFBB608-C785-A34D-1B6D-96361A676495}"/>
              </a:ext>
            </a:extLst>
          </p:cNvPr>
          <p:cNvCxnSpPr>
            <a:cxnSpLocks/>
          </p:cNvCxnSpPr>
          <p:nvPr/>
        </p:nvCxnSpPr>
        <p:spPr>
          <a:xfrm>
            <a:off x="8727541" y="533400"/>
            <a:ext cx="293106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21401440"/>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Content with Picture 10">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22401" y="691866"/>
            <a:ext cx="3448141" cy="2247273"/>
          </a:xfrm>
        </p:spPr>
        <p:txBody>
          <a:bodyPr/>
          <a:lstStyle/>
          <a:p>
            <a:r>
              <a:rPr lang="en-US"/>
              <a:t>Click to edit Master title style</a:t>
            </a:r>
            <a:endParaRPr lang="en-US" dirty="0"/>
          </a:p>
        </p:txBody>
      </p:sp>
      <p:sp>
        <p:nvSpPr>
          <p:cNvPr id="10" name="Picture Placeholder 8">
            <a:extLst>
              <a:ext uri="{FF2B5EF4-FFF2-40B4-BE49-F238E27FC236}">
                <a16:creationId xmlns:a16="http://schemas.microsoft.com/office/drawing/2014/main" id="{C4C6F3D6-B9C8-D66A-B29A-CE5D5FBDE500}"/>
              </a:ext>
            </a:extLst>
          </p:cNvPr>
          <p:cNvSpPr>
            <a:spLocks noGrp="1"/>
          </p:cNvSpPr>
          <p:nvPr>
            <p:ph type="pic" sz="quarter" idx="13" hasCustomPrompt="1"/>
          </p:nvPr>
        </p:nvSpPr>
        <p:spPr>
          <a:xfrm>
            <a:off x="4419600" y="530353"/>
            <a:ext cx="7239000" cy="4019112"/>
          </a:xfrm>
          <a:blipFill>
            <a:blip r:embed="rId2">
              <a:alphaModFix amt="70000"/>
            </a:blip>
            <a:stretch>
              <a:fillRect/>
            </a:stretch>
          </a:blipFill>
          <a:effectLst>
            <a:outerShdw blurRad="190500" dir="14400000" algn="r" rotWithShape="0">
              <a:prstClr val="black">
                <a:alpha val="10000"/>
              </a:prstClr>
            </a:outerShdw>
          </a:effectLst>
        </p:spPr>
        <p:txBody>
          <a:bodyPr/>
          <a:lstStyle>
            <a:lvl1pPr marL="0" indent="0">
              <a:buNone/>
              <a:defRPr/>
            </a:lvl1pPr>
          </a:lstStyle>
          <a:p>
            <a:r>
              <a:rPr lang="en-US" dirty="0"/>
              <a:t> </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405470" y="4735286"/>
            <a:ext cx="7239000" cy="1424879"/>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BF4D8B86-78FA-4747-9401-2399B1893341}" type="datetime1">
              <a:rPr lang="en-US" smtClean="0"/>
              <a:t>11/12/2025</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4A0C081E-1CAD-8E64-5453-4CC21A0A90FD}"/>
              </a:ext>
            </a:extLst>
          </p:cNvPr>
          <p:cNvCxnSpPr>
            <a:cxnSpLocks/>
          </p:cNvCxnSpPr>
          <p:nvPr/>
        </p:nvCxnSpPr>
        <p:spPr>
          <a:xfrm>
            <a:off x="530274" y="530352"/>
            <a:ext cx="3354124"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A04E4891-5C32-2FDE-C242-EDBA3B5D1AC4}"/>
              </a:ext>
            </a:extLst>
          </p:cNvPr>
          <p:cNvCxnSpPr>
            <a:cxnSpLocks/>
          </p:cNvCxnSpPr>
          <p:nvPr/>
        </p:nvCxnSpPr>
        <p:spPr>
          <a:xfrm>
            <a:off x="533400" y="6326367"/>
            <a:ext cx="111252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48395801"/>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Content with Picture 11">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19756" y="691866"/>
            <a:ext cx="3540062" cy="2247273"/>
          </a:xfrm>
        </p:spPr>
        <p:txBody>
          <a:bodyPr/>
          <a:lstStyle/>
          <a:p>
            <a:r>
              <a:rPr lang="en-US"/>
              <a:t>Click to edit Master title style</a:t>
            </a:r>
            <a:endParaRPr lang="en-US" dirty="0"/>
          </a:p>
        </p:txBody>
      </p:sp>
      <p:sp>
        <p:nvSpPr>
          <p:cNvPr id="10" name="Picture Placeholder 8">
            <a:extLst>
              <a:ext uri="{FF2B5EF4-FFF2-40B4-BE49-F238E27FC236}">
                <a16:creationId xmlns:a16="http://schemas.microsoft.com/office/drawing/2014/main" id="{C4C6F3D6-B9C8-D66A-B29A-CE5D5FBDE500}"/>
              </a:ext>
            </a:extLst>
          </p:cNvPr>
          <p:cNvSpPr>
            <a:spLocks noGrp="1"/>
          </p:cNvSpPr>
          <p:nvPr>
            <p:ph type="pic" sz="quarter" idx="13" hasCustomPrompt="1"/>
          </p:nvPr>
        </p:nvSpPr>
        <p:spPr>
          <a:xfrm>
            <a:off x="4419600" y="533400"/>
            <a:ext cx="7239000" cy="3157452"/>
          </a:xfrm>
          <a:blipFill>
            <a:blip r:embed="rId2">
              <a:alphaModFix amt="70000"/>
            </a:blip>
            <a:stretch>
              <a:fillRect/>
            </a:stretch>
          </a:blipFill>
          <a:effectLst>
            <a:outerShdw blurRad="190500" dir="14400000" algn="r" rotWithShape="0">
              <a:prstClr val="black">
                <a:alpha val="10000"/>
              </a:prstClr>
            </a:outerShdw>
          </a:effectLst>
        </p:spPr>
        <p:txBody>
          <a:bodyPr/>
          <a:lstStyle>
            <a:lvl1pPr marL="0" indent="0">
              <a:buNone/>
              <a:defRPr/>
            </a:lvl1pPr>
          </a:lstStyle>
          <a:p>
            <a:r>
              <a:rPr lang="en-US" dirty="0"/>
              <a:t> </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419600" y="3933645"/>
            <a:ext cx="7261323" cy="2382111"/>
          </a:xfrm>
        </p:spPr>
        <p:txBody>
          <a:bodyPr/>
          <a:lstStyle>
            <a:lvl1pPr marL="0" indent="0">
              <a:buFont typeface="Arial" panose="020B0604020202020204" pitchFamily="34" charset="0"/>
              <a:buNone/>
              <a:defRPr/>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dirty="0"/>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55ECC63D-CDB3-4317-A945-BF72F7BF98EB}" type="datetime1">
              <a:rPr lang="en-US" smtClean="0"/>
              <a:t>11/12/2025</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4A0C081E-1CAD-8E64-5453-4CC21A0A90FD}"/>
              </a:ext>
            </a:extLst>
          </p:cNvPr>
          <p:cNvCxnSpPr>
            <a:cxnSpLocks/>
          </p:cNvCxnSpPr>
          <p:nvPr/>
        </p:nvCxnSpPr>
        <p:spPr>
          <a:xfrm>
            <a:off x="533400" y="530352"/>
            <a:ext cx="33528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A04E4891-5C32-2FDE-C242-EDBA3B5D1AC4}"/>
              </a:ext>
            </a:extLst>
          </p:cNvPr>
          <p:cNvCxnSpPr>
            <a:cxnSpLocks/>
          </p:cNvCxnSpPr>
          <p:nvPr/>
        </p:nvCxnSpPr>
        <p:spPr>
          <a:xfrm>
            <a:off x="533400" y="6324542"/>
            <a:ext cx="111252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FF4D8D45-8224-ED36-94DF-FAE863F412D1}"/>
              </a:ext>
            </a:extLst>
          </p:cNvPr>
          <p:cNvCxnSpPr>
            <a:cxnSpLocks/>
          </p:cNvCxnSpPr>
          <p:nvPr/>
        </p:nvCxnSpPr>
        <p:spPr>
          <a:xfrm>
            <a:off x="5013762" y="1892587"/>
            <a:ext cx="6544099"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9844219"/>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with Picture 2">
    <p:bg>
      <p:bgRef idx="1001">
        <a:schemeClr val="bg1"/>
      </p:bgRef>
    </p:bg>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1AAFFBF3-C898-85FC-D25A-592E29515C23}"/>
              </a:ext>
            </a:extLst>
          </p:cNvPr>
          <p:cNvSpPr>
            <a:spLocks noGrp="1"/>
          </p:cNvSpPr>
          <p:nvPr>
            <p:ph type="pic" sz="quarter" idx="13" hasCustomPrompt="1"/>
          </p:nvPr>
        </p:nvSpPr>
        <p:spPr>
          <a:xfrm>
            <a:off x="0" y="0"/>
            <a:ext cx="12192000" cy="6858000"/>
          </a:xfrm>
          <a:custGeom>
            <a:avLst/>
            <a:gdLst>
              <a:gd name="connsiteX0" fmla="*/ 510023 w 12192000"/>
              <a:gd name="connsiteY0" fmla="*/ 505353 h 6858000"/>
              <a:gd name="connsiteX1" fmla="*/ 510023 w 12192000"/>
              <a:gd name="connsiteY1" fmla="*/ 6352647 h 6858000"/>
              <a:gd name="connsiteX2" fmla="*/ 5415398 w 12192000"/>
              <a:gd name="connsiteY2" fmla="*/ 6352647 h 6858000"/>
              <a:gd name="connsiteX3" fmla="*/ 5415398 w 12192000"/>
              <a:gd name="connsiteY3" fmla="*/ 505353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510023" y="505353"/>
                </a:moveTo>
                <a:lnTo>
                  <a:pt x="510023" y="6352647"/>
                </a:lnTo>
                <a:lnTo>
                  <a:pt x="5415398" y="6352647"/>
                </a:lnTo>
                <a:lnTo>
                  <a:pt x="5415398" y="505353"/>
                </a:lnTo>
                <a:close/>
                <a:moveTo>
                  <a:pt x="0" y="0"/>
                </a:moveTo>
                <a:lnTo>
                  <a:pt x="12192000" y="0"/>
                </a:lnTo>
                <a:lnTo>
                  <a:pt x="12192000" y="6858000"/>
                </a:lnTo>
                <a:lnTo>
                  <a:pt x="0" y="6858000"/>
                </a:lnTo>
                <a:close/>
              </a:path>
            </a:pathLst>
          </a:custGeom>
          <a:blipFill>
            <a:blip r:embed="rId2">
              <a:alphaModFix amt="70000"/>
            </a:blip>
            <a:stretch>
              <a:fillRect/>
            </a:stretch>
          </a:blipFill>
          <a:effectLst>
            <a:innerShdw blurRad="215900" dist="25400" dir="13500000">
              <a:prstClr val="black">
                <a:alpha val="15000"/>
              </a:prstClr>
            </a:innerShdw>
          </a:effectLst>
        </p:spPr>
        <p:txBody>
          <a:bodyPr wrap="square">
            <a:noAutofit/>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60877CE2-4402-942B-FD26-6E29BDAB9B47}"/>
              </a:ext>
            </a:extLst>
          </p:cNvPr>
          <p:cNvSpPr>
            <a:spLocks noGrp="1"/>
          </p:cNvSpPr>
          <p:nvPr>
            <p:ph type="title"/>
          </p:nvPr>
        </p:nvSpPr>
        <p:spPr>
          <a:xfrm>
            <a:off x="839297" y="1136691"/>
            <a:ext cx="4135970" cy="3038878"/>
          </a:xfrm>
        </p:spPr>
        <p:txBody>
          <a:bodyPr anchor="t">
            <a:normAutofit/>
          </a:bodyPr>
          <a:lstStyle>
            <a:lvl1pP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FF79075-DF30-526B-9548-3F9D7EF9FAA8}"/>
              </a:ext>
            </a:extLst>
          </p:cNvPr>
          <p:cNvSpPr>
            <a:spLocks noGrp="1"/>
          </p:cNvSpPr>
          <p:nvPr>
            <p:ph type="body" idx="1"/>
          </p:nvPr>
        </p:nvSpPr>
        <p:spPr>
          <a:xfrm>
            <a:off x="842093" y="5282217"/>
            <a:ext cx="4136599" cy="947146"/>
          </a:xfrm>
        </p:spPr>
        <p:txBody>
          <a:bodyPr anchor="t">
            <a:normAutofit/>
          </a:bodyPr>
          <a:lstStyle>
            <a:lvl1pPr marL="0" indent="0">
              <a:buNone/>
              <a:defRPr sz="18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5" name="Footer Placeholder 4">
            <a:extLst>
              <a:ext uri="{FF2B5EF4-FFF2-40B4-BE49-F238E27FC236}">
                <a16:creationId xmlns:a16="http://schemas.microsoft.com/office/drawing/2014/main" id="{CEC3F3D2-CADD-A94F-6739-CCCDA6C6FA8C}"/>
              </a:ext>
            </a:extLst>
          </p:cNvPr>
          <p:cNvSpPr>
            <a:spLocks noGrp="1"/>
          </p:cNvSpPr>
          <p:nvPr>
            <p:ph type="ftr" sz="quarter" idx="11"/>
          </p:nvPr>
        </p:nvSpPr>
        <p:spPr>
          <a:xfrm>
            <a:off x="402336" y="6426091"/>
            <a:ext cx="3877552" cy="365125"/>
          </a:xfrm>
        </p:spPr>
        <p:txBody>
          <a:bodyPr/>
          <a:lstStyle>
            <a:lvl1pPr>
              <a:defRPr>
                <a:solidFill>
                  <a:schemeClr val="bg1">
                    <a:alpha val="60000"/>
                  </a:schemeClr>
                </a:solidFill>
                <a:effectLst>
                  <a:outerShdw blurRad="38100" dist="38100" dir="2700000" algn="tl">
                    <a:srgbClr val="000000">
                      <a:alpha val="43137"/>
                    </a:srgbClr>
                  </a:outerShdw>
                </a:effectLst>
              </a:defRPr>
            </a:lvl1pPr>
          </a:lstStyle>
          <a:p>
            <a:r>
              <a:rPr lang="en-US"/>
              <a:t>Sample Footer Text</a:t>
            </a:r>
          </a:p>
        </p:txBody>
      </p:sp>
      <p:sp>
        <p:nvSpPr>
          <p:cNvPr id="4" name="Date Placeholder 3">
            <a:extLst>
              <a:ext uri="{FF2B5EF4-FFF2-40B4-BE49-F238E27FC236}">
                <a16:creationId xmlns:a16="http://schemas.microsoft.com/office/drawing/2014/main" id="{40CC541E-3AF5-9564-CE04-E4B86459DBE0}"/>
              </a:ext>
            </a:extLst>
          </p:cNvPr>
          <p:cNvSpPr>
            <a:spLocks noGrp="1"/>
          </p:cNvSpPr>
          <p:nvPr>
            <p:ph type="dt" sz="half" idx="10"/>
          </p:nvPr>
        </p:nvSpPr>
        <p:spPr/>
        <p:txBody>
          <a:bodyPr/>
          <a:lstStyle>
            <a:lvl1pPr>
              <a:defRPr>
                <a:solidFill>
                  <a:schemeClr val="bg1">
                    <a:alpha val="60000"/>
                  </a:schemeClr>
                </a:solidFill>
                <a:effectLst>
                  <a:outerShdw blurRad="38100" dist="38100" dir="2700000" algn="tl">
                    <a:srgbClr val="000000">
                      <a:alpha val="43137"/>
                    </a:srgbClr>
                  </a:outerShdw>
                </a:effectLst>
              </a:defRPr>
            </a:lvl1pPr>
          </a:lstStyle>
          <a:p>
            <a:fld id="{AAD51419-3F0D-4A1E-BC8B-A018756B4625}" type="datetime1">
              <a:rPr lang="en-US" smtClean="0"/>
              <a:t>11/12/2025</a:t>
            </a:fld>
            <a:endParaRPr lang="en-US"/>
          </a:p>
        </p:txBody>
      </p:sp>
      <p:sp>
        <p:nvSpPr>
          <p:cNvPr id="6" name="Slide Number Placeholder 5">
            <a:extLst>
              <a:ext uri="{FF2B5EF4-FFF2-40B4-BE49-F238E27FC236}">
                <a16:creationId xmlns:a16="http://schemas.microsoft.com/office/drawing/2014/main" id="{C3C772A7-7F28-0EB0-D243-BCC6917DADA2}"/>
              </a:ext>
            </a:extLst>
          </p:cNvPr>
          <p:cNvSpPr>
            <a:spLocks noGrp="1"/>
          </p:cNvSpPr>
          <p:nvPr>
            <p:ph type="sldNum" sz="quarter" idx="12"/>
          </p:nvPr>
        </p:nvSpPr>
        <p:spPr/>
        <p:txBody>
          <a:bodyPr/>
          <a:lstStyle>
            <a:lvl1pPr>
              <a:defRPr>
                <a:solidFill>
                  <a:schemeClr val="bg1">
                    <a:alpha val="60000"/>
                  </a:schemeClr>
                </a:solidFill>
                <a:effectLst>
                  <a:outerShdw blurRad="38100" dist="38100" dir="2700000" algn="tl">
                    <a:srgbClr val="000000">
                      <a:alpha val="43137"/>
                    </a:srgbClr>
                  </a:outerShdw>
                </a:effectLst>
              </a:defRPr>
            </a:lvl1pPr>
          </a:lstStyle>
          <a:p>
            <a:fld id="{DD84031F-D6BF-4677-B12E-7D8B88BA70F7}" type="slidenum">
              <a:rPr lang="en-US" smtClean="0"/>
              <a:t>‹#›</a:t>
            </a:fld>
            <a:endParaRPr lang="en-US"/>
          </a:p>
        </p:txBody>
      </p:sp>
      <p:cxnSp>
        <p:nvCxnSpPr>
          <p:cNvPr id="8" name="Straight Connector 7">
            <a:extLst>
              <a:ext uri="{FF2B5EF4-FFF2-40B4-BE49-F238E27FC236}">
                <a16:creationId xmlns:a16="http://schemas.microsoft.com/office/drawing/2014/main" id="{A280C4FA-D5DF-A52F-5EBC-E1A231F643A5}"/>
              </a:ext>
            </a:extLst>
          </p:cNvPr>
          <p:cNvCxnSpPr>
            <a:cxnSpLocks/>
          </p:cNvCxnSpPr>
          <p:nvPr/>
        </p:nvCxnSpPr>
        <p:spPr>
          <a:xfrm>
            <a:off x="944438" y="5162641"/>
            <a:ext cx="4030829"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22BEF2C1-7030-5074-0586-5EBAF7D59A33}"/>
              </a:ext>
            </a:extLst>
          </p:cNvPr>
          <p:cNvCxnSpPr>
            <a:cxnSpLocks/>
          </p:cNvCxnSpPr>
          <p:nvPr/>
        </p:nvCxnSpPr>
        <p:spPr>
          <a:xfrm>
            <a:off x="944438" y="904533"/>
            <a:ext cx="4036971" cy="0"/>
          </a:xfrm>
          <a:prstGeom prst="line">
            <a:avLst/>
          </a:prstGeom>
          <a:ln w="4445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35570315"/>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Content with Picture 1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22399" y="4829695"/>
            <a:ext cx="4289051" cy="1413164"/>
          </a:xfrm>
        </p:spPr>
        <p:txBody>
          <a:bodyPr/>
          <a:lstStyle/>
          <a:p>
            <a:r>
              <a:rPr lang="en-US"/>
              <a:t>Click to edit Master title style</a:t>
            </a:r>
            <a:endParaRPr lang="en-US" dirty="0"/>
          </a:p>
        </p:txBody>
      </p:sp>
      <p:sp>
        <p:nvSpPr>
          <p:cNvPr id="10" name="Picture Placeholder 8">
            <a:extLst>
              <a:ext uri="{FF2B5EF4-FFF2-40B4-BE49-F238E27FC236}">
                <a16:creationId xmlns:a16="http://schemas.microsoft.com/office/drawing/2014/main" id="{21FFBA57-7EFE-2CC4-EE45-5F1F633C1A71}"/>
              </a:ext>
            </a:extLst>
          </p:cNvPr>
          <p:cNvSpPr>
            <a:spLocks noGrp="1"/>
          </p:cNvSpPr>
          <p:nvPr>
            <p:ph type="pic" sz="quarter" idx="13" hasCustomPrompt="1"/>
          </p:nvPr>
        </p:nvSpPr>
        <p:spPr>
          <a:xfrm>
            <a:off x="533400" y="533400"/>
            <a:ext cx="11125200" cy="4013885"/>
          </a:xfrm>
          <a:blipFill>
            <a:blip r:embed="rId2">
              <a:alphaModFix amt="70000"/>
            </a:blip>
            <a:stretch>
              <a:fillRect/>
            </a:stretch>
          </a:blipFill>
          <a:effectLst>
            <a:outerShdw blurRad="177800" dir="14400000" sx="98000" sy="98000" algn="r" rotWithShape="0">
              <a:prstClr val="black">
                <a:alpha val="10000"/>
              </a:prstClr>
            </a:outerShdw>
          </a:effectLst>
        </p:spPr>
        <p:txBody>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a:xfrm>
            <a:off x="434857" y="6426091"/>
            <a:ext cx="4289051" cy="365125"/>
          </a:xfrm>
        </p:spPr>
        <p:txBody>
          <a:bodyPr/>
          <a:lstStyle/>
          <a:p>
            <a:r>
              <a:rPr lang="en-US" dirty="0"/>
              <a:t>Sample Footer Text</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5103779" y="4829695"/>
            <a:ext cx="6554822" cy="1529541"/>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F1B6FEA0-B839-4598-B2DD-445068A8396C}" type="datetime1">
              <a:rPr lang="en-US" smtClean="0"/>
              <a:t>11/12/2025</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462853243"/>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Content with Picture 1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19100" y="3910560"/>
            <a:ext cx="3472256" cy="2017604"/>
          </a:xfrm>
        </p:spPr>
        <p:txBody>
          <a:bodyPr/>
          <a:lstStyle/>
          <a:p>
            <a:r>
              <a:rPr lang="en-US"/>
              <a:t>Click to edit Master title style</a:t>
            </a:r>
            <a:endParaRPr lang="en-US" dirty="0"/>
          </a:p>
        </p:txBody>
      </p:sp>
      <p:sp>
        <p:nvSpPr>
          <p:cNvPr id="10" name="Picture Placeholder 8">
            <a:extLst>
              <a:ext uri="{FF2B5EF4-FFF2-40B4-BE49-F238E27FC236}">
                <a16:creationId xmlns:a16="http://schemas.microsoft.com/office/drawing/2014/main" id="{21FFBA57-7EFE-2CC4-EE45-5F1F633C1A71}"/>
              </a:ext>
            </a:extLst>
          </p:cNvPr>
          <p:cNvSpPr>
            <a:spLocks noGrp="1"/>
          </p:cNvSpPr>
          <p:nvPr>
            <p:ph type="pic" sz="quarter" idx="13" hasCustomPrompt="1"/>
          </p:nvPr>
        </p:nvSpPr>
        <p:spPr>
          <a:xfrm>
            <a:off x="533399" y="533400"/>
            <a:ext cx="11125201" cy="3109082"/>
          </a:xfrm>
          <a:blipFill>
            <a:blip r:embed="rId2">
              <a:alphaModFix amt="70000"/>
            </a:blip>
            <a:stretch>
              <a:fillRect/>
            </a:stretch>
          </a:blipFill>
          <a:effectLst>
            <a:outerShdw blurRad="177800" dir="14400000" sx="98000" sy="98000" algn="r" rotWithShape="0">
              <a:prstClr val="black">
                <a:alpha val="10000"/>
              </a:prstClr>
            </a:outerShdw>
          </a:effectLst>
        </p:spPr>
        <p:txBody>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419600" y="3912655"/>
            <a:ext cx="7239000" cy="2407394"/>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BF024032-45C2-4C36-A7D1-3A3BD65AF0CF}" type="datetime1">
              <a:rPr lang="en-US" smtClean="0"/>
              <a:t>11/12/2025</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3696560878"/>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Content with Picture 14">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19099" y="700185"/>
            <a:ext cx="3473587" cy="1815364"/>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419601" y="702280"/>
            <a:ext cx="7239000" cy="2240920"/>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Picture Placeholder 8">
            <a:extLst>
              <a:ext uri="{FF2B5EF4-FFF2-40B4-BE49-F238E27FC236}">
                <a16:creationId xmlns:a16="http://schemas.microsoft.com/office/drawing/2014/main" id="{21FFBA57-7EFE-2CC4-EE45-5F1F633C1A71}"/>
              </a:ext>
            </a:extLst>
          </p:cNvPr>
          <p:cNvSpPr>
            <a:spLocks noGrp="1"/>
          </p:cNvSpPr>
          <p:nvPr>
            <p:ph type="pic" sz="quarter" idx="13" hasCustomPrompt="1"/>
          </p:nvPr>
        </p:nvSpPr>
        <p:spPr>
          <a:xfrm>
            <a:off x="533400" y="3205927"/>
            <a:ext cx="11125200" cy="3118670"/>
          </a:xfrm>
          <a:blipFill>
            <a:blip r:embed="rId2">
              <a:alphaModFix amt="70000"/>
            </a:blip>
            <a:stretch>
              <a:fillRect/>
            </a:stretch>
          </a:blipFill>
          <a:effectLst>
            <a:outerShdw blurRad="177800" dir="14400000" sx="97000" sy="97000" algn="r" rotWithShape="0">
              <a:prstClr val="black">
                <a:alpha val="10000"/>
              </a:prstClr>
            </a:outerShdw>
          </a:effectLst>
        </p:spPr>
        <p:txBody>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70D67178-055F-49DC-969F-AB374B7A5758}" type="datetime1">
              <a:rPr lang="en-US" smtClean="0"/>
              <a:t>11/12/2025</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7A9BF7A8-7F92-8C69-89EE-92496D80C1C2}"/>
              </a:ext>
            </a:extLst>
          </p:cNvPr>
          <p:cNvCxnSpPr>
            <a:cxnSpLocks/>
          </p:cNvCxnSpPr>
          <p:nvPr/>
        </p:nvCxnSpPr>
        <p:spPr>
          <a:xfrm>
            <a:off x="533400" y="533400"/>
            <a:ext cx="111252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96456545"/>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Content with Picture 15">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19100" y="365760"/>
            <a:ext cx="11243982" cy="914400"/>
          </a:xfrm>
        </p:spPr>
        <p:txBody>
          <a:bodyPr anchor="b"/>
          <a:lstStyle/>
          <a:p>
            <a:r>
              <a:rPr lang="en-US"/>
              <a:t>Click to edit Master title style</a:t>
            </a:r>
            <a:endParaRPr lang="en-US" dirty="0"/>
          </a:p>
        </p:txBody>
      </p:sp>
      <p:sp>
        <p:nvSpPr>
          <p:cNvPr id="10" name="Picture Placeholder 8">
            <a:extLst>
              <a:ext uri="{FF2B5EF4-FFF2-40B4-BE49-F238E27FC236}">
                <a16:creationId xmlns:a16="http://schemas.microsoft.com/office/drawing/2014/main" id="{29A161C3-930A-50CE-D3B8-C1429E6F2422}"/>
              </a:ext>
            </a:extLst>
          </p:cNvPr>
          <p:cNvSpPr>
            <a:spLocks noGrp="1"/>
          </p:cNvSpPr>
          <p:nvPr>
            <p:ph type="pic" sz="quarter" idx="13" hasCustomPrompt="1"/>
          </p:nvPr>
        </p:nvSpPr>
        <p:spPr>
          <a:xfrm>
            <a:off x="530352" y="1720219"/>
            <a:ext cx="6022848" cy="4604382"/>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dirty="0"/>
              <a:t> </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7101260" y="1623629"/>
            <a:ext cx="4557340" cy="47062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a:extLst>
              <a:ext uri="{FF2B5EF4-FFF2-40B4-BE49-F238E27FC236}">
                <a16:creationId xmlns:a16="http://schemas.microsoft.com/office/drawing/2014/main" id="{8BAA5E08-9FB8-6BC2-0794-A92E1336B939}"/>
              </a:ext>
            </a:extLst>
          </p:cNvPr>
          <p:cNvSpPr>
            <a:spLocks noGrp="1"/>
          </p:cNvSpPr>
          <p:nvPr>
            <p:ph type="ftr" sz="quarter" idx="15"/>
          </p:nvPr>
        </p:nvSpPr>
        <p:spPr/>
        <p:txBody>
          <a:bodyPr/>
          <a:lstStyle/>
          <a:p>
            <a:r>
              <a:rPr lang="en-US" dirty="0"/>
              <a:t>Sample Footer Text</a:t>
            </a:r>
          </a:p>
        </p:txBody>
      </p:sp>
      <p:sp>
        <p:nvSpPr>
          <p:cNvPr id="8" name="Date Placeholder 7">
            <a:extLst>
              <a:ext uri="{FF2B5EF4-FFF2-40B4-BE49-F238E27FC236}">
                <a16:creationId xmlns:a16="http://schemas.microsoft.com/office/drawing/2014/main" id="{17819C0A-5C58-B9A1-EDD9-43A971A8DE10}"/>
              </a:ext>
            </a:extLst>
          </p:cNvPr>
          <p:cNvSpPr>
            <a:spLocks noGrp="1"/>
          </p:cNvSpPr>
          <p:nvPr>
            <p:ph type="dt" sz="half" idx="14"/>
          </p:nvPr>
        </p:nvSpPr>
        <p:spPr/>
        <p:txBody>
          <a:bodyPr/>
          <a:lstStyle/>
          <a:p>
            <a:fld id="{85436D6D-18C4-497A-81D8-87B6E0BF7395}" type="datetime1">
              <a:rPr lang="en-US" smtClean="0"/>
              <a:t>11/12/2025</a:t>
            </a:fld>
            <a:endParaRPr lang="en-US"/>
          </a:p>
        </p:txBody>
      </p:sp>
      <p:sp>
        <p:nvSpPr>
          <p:cNvPr id="11" name="Slide Number Placeholder 10">
            <a:extLst>
              <a:ext uri="{FF2B5EF4-FFF2-40B4-BE49-F238E27FC236}">
                <a16:creationId xmlns:a16="http://schemas.microsoft.com/office/drawing/2014/main" id="{EC8A4CD6-C6D7-317B-80FA-CA83089B05F6}"/>
              </a:ext>
            </a:extLst>
          </p:cNvPr>
          <p:cNvSpPr>
            <a:spLocks noGrp="1"/>
          </p:cNvSpPr>
          <p:nvPr>
            <p:ph type="sldNum" sz="quarter" idx="16"/>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789C51D6-8120-DE83-0A77-B4C479640664}"/>
              </a:ext>
            </a:extLst>
          </p:cNvPr>
          <p:cNvCxnSpPr>
            <a:cxnSpLocks/>
          </p:cNvCxnSpPr>
          <p:nvPr/>
        </p:nvCxnSpPr>
        <p:spPr>
          <a:xfrm>
            <a:off x="530352" y="1353312"/>
            <a:ext cx="11141874"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63033612"/>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16">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19755" y="691867"/>
            <a:ext cx="4067721" cy="1559555"/>
          </a:xfrm>
        </p:spPr>
        <p:txBody>
          <a:bodyPr/>
          <a:lstStyle/>
          <a:p>
            <a:r>
              <a:rPr lang="en-US"/>
              <a:t>Click to edit Master title style</a:t>
            </a:r>
            <a:endParaRPr lang="en-US" dirty="0"/>
          </a:p>
        </p:txBody>
      </p:sp>
      <p:sp>
        <p:nvSpPr>
          <p:cNvPr id="10" name="Picture Placeholder 8">
            <a:extLst>
              <a:ext uri="{FF2B5EF4-FFF2-40B4-BE49-F238E27FC236}">
                <a16:creationId xmlns:a16="http://schemas.microsoft.com/office/drawing/2014/main" id="{21FFBA57-7EFE-2CC4-EE45-5F1F633C1A71}"/>
              </a:ext>
            </a:extLst>
          </p:cNvPr>
          <p:cNvSpPr>
            <a:spLocks noGrp="1"/>
          </p:cNvSpPr>
          <p:nvPr>
            <p:ph type="pic" sz="quarter" idx="13" hasCustomPrompt="1"/>
          </p:nvPr>
        </p:nvSpPr>
        <p:spPr>
          <a:xfrm>
            <a:off x="533400" y="2521819"/>
            <a:ext cx="3886200" cy="3802781"/>
          </a:xfrm>
          <a:blipFill>
            <a:blip r:embed="rId2">
              <a:alphaModFix amt="70000"/>
            </a:blip>
            <a:stretch>
              <a:fillRect/>
            </a:stretch>
          </a:blipFill>
          <a:effectLst>
            <a:outerShdw blurRad="190500" dir="14400000" algn="r" rotWithShape="0">
              <a:prstClr val="black">
                <a:alpha val="10000"/>
              </a:prstClr>
            </a:outerShdw>
          </a:effectLst>
        </p:spPr>
        <p:txBody>
          <a:bodyPr/>
          <a:lstStyle>
            <a:lvl1pPr marL="0" indent="0">
              <a:buNone/>
              <a:defRPr/>
            </a:lvl1pPr>
          </a:lstStyle>
          <a:p>
            <a:r>
              <a:rPr lang="en-US" dirty="0"/>
              <a:t> </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960685" y="694944"/>
            <a:ext cx="6705600" cy="56296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97D1377-BC65-5D42-5EC9-BECE6F765322}"/>
              </a:ext>
            </a:extLst>
          </p:cNvPr>
          <p:cNvSpPr>
            <a:spLocks noGrp="1"/>
          </p:cNvSpPr>
          <p:nvPr>
            <p:ph type="ftr" sz="quarter" idx="11"/>
          </p:nvPr>
        </p:nvSpPr>
        <p:spPr>
          <a:xfrm>
            <a:off x="434857" y="6426091"/>
            <a:ext cx="3984743" cy="365125"/>
          </a:xfrm>
        </p:spPr>
        <p:txBody>
          <a:bodyPr/>
          <a:lstStyle/>
          <a:p>
            <a:r>
              <a:rPr lang="en-US"/>
              <a:t>Sample Footer Text</a:t>
            </a:r>
          </a:p>
        </p:txBody>
      </p:sp>
      <p:sp>
        <p:nvSpPr>
          <p:cNvPr id="4" name="Date Placeholder 3">
            <a:extLst>
              <a:ext uri="{FF2B5EF4-FFF2-40B4-BE49-F238E27FC236}">
                <a16:creationId xmlns:a16="http://schemas.microsoft.com/office/drawing/2014/main" id="{0EEF9179-12AA-40A3-63A0-84A6ED06611F}"/>
              </a:ext>
            </a:extLst>
          </p:cNvPr>
          <p:cNvSpPr>
            <a:spLocks noGrp="1"/>
          </p:cNvSpPr>
          <p:nvPr>
            <p:ph type="dt" sz="half" idx="10"/>
          </p:nvPr>
        </p:nvSpPr>
        <p:spPr/>
        <p:txBody>
          <a:bodyPr/>
          <a:lstStyle/>
          <a:p>
            <a:fld id="{51CE585B-D50B-46C7-90D5-F8C248FB96B3}" type="datetime1">
              <a:rPr lang="en-US" smtClean="0"/>
              <a:t>11/12/2025</a:t>
            </a:fld>
            <a:endParaRPr lang="en-US"/>
          </a:p>
        </p:txBody>
      </p:sp>
      <p:sp>
        <p:nvSpPr>
          <p:cNvPr id="6" name="Slide Number Placeholder 5">
            <a:extLst>
              <a:ext uri="{FF2B5EF4-FFF2-40B4-BE49-F238E27FC236}">
                <a16:creationId xmlns:a16="http://schemas.microsoft.com/office/drawing/2014/main" id="{0CCE0E3B-6350-CAAC-2CAB-78999D19CADB}"/>
              </a:ext>
            </a:extLst>
          </p:cNvPr>
          <p:cNvSpPr>
            <a:spLocks noGrp="1"/>
          </p:cNvSpPr>
          <p:nvPr>
            <p:ph type="sldNum" sz="quarter" idx="12"/>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3580752747"/>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Content with Picture 17">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A09BB-8293-7DED-F5BF-8F3DA4B5760B}"/>
              </a:ext>
            </a:extLst>
          </p:cNvPr>
          <p:cNvSpPr>
            <a:spLocks noGrp="1"/>
          </p:cNvSpPr>
          <p:nvPr>
            <p:ph type="title"/>
          </p:nvPr>
        </p:nvSpPr>
        <p:spPr>
          <a:xfrm>
            <a:off x="419100" y="4295957"/>
            <a:ext cx="4000501" cy="1889558"/>
          </a:xfrm>
        </p:spPr>
        <p:txBody>
          <a:bodyPr/>
          <a:lstStyle/>
          <a:p>
            <a:r>
              <a:rPr lang="en-US"/>
              <a:t>Click to edit Master title style</a:t>
            </a:r>
            <a:endParaRPr lang="en-US" dirty="0"/>
          </a:p>
        </p:txBody>
      </p:sp>
      <p:sp>
        <p:nvSpPr>
          <p:cNvPr id="10" name="Picture Placeholder 8">
            <a:extLst>
              <a:ext uri="{FF2B5EF4-FFF2-40B4-BE49-F238E27FC236}">
                <a16:creationId xmlns:a16="http://schemas.microsoft.com/office/drawing/2014/main" id="{C4C6F3D6-B9C8-D66A-B29A-CE5D5FBDE500}"/>
              </a:ext>
            </a:extLst>
          </p:cNvPr>
          <p:cNvSpPr>
            <a:spLocks noGrp="1"/>
          </p:cNvSpPr>
          <p:nvPr>
            <p:ph type="pic" sz="quarter" idx="13" hasCustomPrompt="1"/>
          </p:nvPr>
        </p:nvSpPr>
        <p:spPr>
          <a:xfrm>
            <a:off x="533400" y="531891"/>
            <a:ext cx="3886202" cy="3603594"/>
          </a:xfrm>
          <a:blipFill>
            <a:blip r:embed="rId2">
              <a:alphaModFix amt="70000"/>
            </a:blip>
            <a:stretch>
              <a:fillRect/>
            </a:stretch>
          </a:blipFill>
          <a:effectLst>
            <a:outerShdw blurRad="190500" dir="14400000" algn="r" rotWithShape="0">
              <a:prstClr val="black">
                <a:alpha val="10000"/>
              </a:prstClr>
            </a:outerShdw>
          </a:effectLst>
        </p:spPr>
        <p:txBody>
          <a:bodyPr/>
          <a:lstStyle>
            <a:lvl1pPr marL="0" indent="0">
              <a:buNone/>
              <a:defRPr/>
            </a:lvl1pPr>
          </a:lstStyle>
          <a:p>
            <a:r>
              <a:rPr lang="en-US" dirty="0"/>
              <a:t> </a:t>
            </a:r>
          </a:p>
        </p:txBody>
      </p:sp>
      <p:sp>
        <p:nvSpPr>
          <p:cNvPr id="3" name="Content Placeholder 2">
            <a:extLst>
              <a:ext uri="{FF2B5EF4-FFF2-40B4-BE49-F238E27FC236}">
                <a16:creationId xmlns:a16="http://schemas.microsoft.com/office/drawing/2014/main" id="{1D0AB536-3625-6C4C-BCE1-4533963FDEC5}"/>
              </a:ext>
            </a:extLst>
          </p:cNvPr>
          <p:cNvSpPr>
            <a:spLocks noGrp="1"/>
          </p:cNvSpPr>
          <p:nvPr>
            <p:ph idx="1"/>
          </p:nvPr>
        </p:nvSpPr>
        <p:spPr>
          <a:xfrm>
            <a:off x="4953001" y="694944"/>
            <a:ext cx="6705599" cy="55067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10">
            <a:extLst>
              <a:ext uri="{FF2B5EF4-FFF2-40B4-BE49-F238E27FC236}">
                <a16:creationId xmlns:a16="http://schemas.microsoft.com/office/drawing/2014/main" id="{2354F31B-6E0C-9ACF-A3B4-2BE5DD2D21D0}"/>
              </a:ext>
            </a:extLst>
          </p:cNvPr>
          <p:cNvSpPr>
            <a:spLocks noGrp="1"/>
          </p:cNvSpPr>
          <p:nvPr>
            <p:ph type="ftr" sz="quarter" idx="15"/>
          </p:nvPr>
        </p:nvSpPr>
        <p:spPr/>
        <p:txBody>
          <a:bodyPr/>
          <a:lstStyle/>
          <a:p>
            <a:r>
              <a:rPr lang="en-US"/>
              <a:t>Sample Footer Text</a:t>
            </a:r>
          </a:p>
        </p:txBody>
      </p:sp>
      <p:sp>
        <p:nvSpPr>
          <p:cNvPr id="9" name="Date Placeholder 8">
            <a:extLst>
              <a:ext uri="{FF2B5EF4-FFF2-40B4-BE49-F238E27FC236}">
                <a16:creationId xmlns:a16="http://schemas.microsoft.com/office/drawing/2014/main" id="{1D4992A1-A620-24C8-73C6-0C53DD6F3868}"/>
              </a:ext>
            </a:extLst>
          </p:cNvPr>
          <p:cNvSpPr>
            <a:spLocks noGrp="1"/>
          </p:cNvSpPr>
          <p:nvPr>
            <p:ph type="dt" sz="half" idx="14"/>
          </p:nvPr>
        </p:nvSpPr>
        <p:spPr/>
        <p:txBody>
          <a:bodyPr/>
          <a:lstStyle/>
          <a:p>
            <a:fld id="{BFA9687D-6191-4AD9-82A2-1B737232915B}" type="datetime1">
              <a:rPr lang="en-US" smtClean="0"/>
              <a:t>11/12/2025</a:t>
            </a:fld>
            <a:endParaRPr lang="en-US"/>
          </a:p>
        </p:txBody>
      </p:sp>
      <p:sp>
        <p:nvSpPr>
          <p:cNvPr id="12" name="Slide Number Placeholder 11">
            <a:extLst>
              <a:ext uri="{FF2B5EF4-FFF2-40B4-BE49-F238E27FC236}">
                <a16:creationId xmlns:a16="http://schemas.microsoft.com/office/drawing/2014/main" id="{F2384E85-ACDE-270D-7478-1B88F47F14A5}"/>
              </a:ext>
            </a:extLst>
          </p:cNvPr>
          <p:cNvSpPr>
            <a:spLocks noGrp="1"/>
          </p:cNvSpPr>
          <p:nvPr>
            <p:ph type="sldNum" sz="quarter" idx="16"/>
          </p:nvPr>
        </p:nvSpPr>
        <p:spPr/>
        <p:txBody>
          <a:body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A04AB0D3-0312-25C6-7159-3EBA07E82C60}"/>
              </a:ext>
            </a:extLst>
          </p:cNvPr>
          <p:cNvCxnSpPr>
            <a:cxnSpLocks/>
          </p:cNvCxnSpPr>
          <p:nvPr/>
        </p:nvCxnSpPr>
        <p:spPr>
          <a:xfrm>
            <a:off x="4953001" y="531891"/>
            <a:ext cx="6705599"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A04E4891-5C32-2FDE-C242-EDBA3B5D1AC4}"/>
              </a:ext>
            </a:extLst>
          </p:cNvPr>
          <p:cNvCxnSpPr>
            <a:cxnSpLocks/>
          </p:cNvCxnSpPr>
          <p:nvPr/>
        </p:nvCxnSpPr>
        <p:spPr>
          <a:xfrm>
            <a:off x="533399" y="6324600"/>
            <a:ext cx="11125201"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44063930"/>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Number Larg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B8561-D435-07DE-2456-79994CDFB83C}"/>
              </a:ext>
            </a:extLst>
          </p:cNvPr>
          <p:cNvSpPr>
            <a:spLocks noGrp="1"/>
          </p:cNvSpPr>
          <p:nvPr>
            <p:ph type="title" hasCustomPrompt="1"/>
          </p:nvPr>
        </p:nvSpPr>
        <p:spPr>
          <a:xfrm>
            <a:off x="512889" y="5074607"/>
            <a:ext cx="11166223" cy="1068234"/>
          </a:xfrm>
        </p:spPr>
        <p:txBody>
          <a:bodyPr anchor="ctr">
            <a:normAutofit/>
          </a:bodyPr>
          <a:lstStyle>
            <a:lvl1pPr algn="ctr">
              <a:defRPr sz="2800">
                <a:solidFill>
                  <a:schemeClr val="tx1"/>
                </a:solidFill>
                <a:latin typeface="+mj-lt"/>
              </a:defRPr>
            </a:lvl1pPr>
          </a:lstStyle>
          <a:p>
            <a:r>
              <a:rPr lang="en-US" dirty="0"/>
              <a:t>Click to Edit Text</a:t>
            </a:r>
          </a:p>
        </p:txBody>
      </p:sp>
      <p:sp>
        <p:nvSpPr>
          <p:cNvPr id="7" name="Content Placeholder 6">
            <a:extLst>
              <a:ext uri="{FF2B5EF4-FFF2-40B4-BE49-F238E27FC236}">
                <a16:creationId xmlns:a16="http://schemas.microsoft.com/office/drawing/2014/main" id="{A42AC33E-6837-F850-DF64-4475DAA059EE}"/>
              </a:ext>
            </a:extLst>
          </p:cNvPr>
          <p:cNvSpPr>
            <a:spLocks noGrp="1"/>
          </p:cNvSpPr>
          <p:nvPr>
            <p:ph sz="quarter" idx="13" hasCustomPrompt="1"/>
          </p:nvPr>
        </p:nvSpPr>
        <p:spPr>
          <a:xfrm>
            <a:off x="516419" y="495833"/>
            <a:ext cx="11159163" cy="4245996"/>
          </a:xfrm>
        </p:spPr>
        <p:txBody>
          <a:bodyPr anchor="ctr">
            <a:normAutofit/>
          </a:bodyPr>
          <a:lstStyle>
            <a:lvl1pPr marL="0" indent="0" algn="ctr">
              <a:lnSpc>
                <a:spcPct val="90000"/>
              </a:lnSpc>
              <a:buNone/>
              <a:defRPr sz="32000" cap="none" baseline="0">
                <a:solidFill>
                  <a:schemeClr val="accent1"/>
                </a:solidFill>
                <a:latin typeface="+mj-lt"/>
              </a:defRPr>
            </a:lvl1pPr>
            <a:lvl2pPr marL="228600" indent="0" algn="ctr">
              <a:lnSpc>
                <a:spcPct val="110000"/>
              </a:lnSpc>
              <a:buNone/>
              <a:defRPr sz="2400" cap="none" baseline="0">
                <a:solidFill>
                  <a:schemeClr val="tx1"/>
                </a:solidFill>
                <a:latin typeface="+mj-lt"/>
              </a:defRPr>
            </a:lvl2pPr>
            <a:lvl3pPr marL="457200" indent="0" algn="ctr">
              <a:lnSpc>
                <a:spcPct val="110000"/>
              </a:lnSpc>
              <a:buNone/>
              <a:defRPr sz="2000" cap="none" baseline="0">
                <a:solidFill>
                  <a:schemeClr val="tx1"/>
                </a:solidFill>
                <a:latin typeface="+mj-lt"/>
              </a:defRPr>
            </a:lvl3pPr>
            <a:lvl4pPr marL="685800" indent="0" algn="ctr">
              <a:lnSpc>
                <a:spcPct val="110000"/>
              </a:lnSpc>
              <a:buNone/>
              <a:defRPr sz="1800" cap="none" baseline="0">
                <a:solidFill>
                  <a:schemeClr val="tx1"/>
                </a:solidFill>
                <a:latin typeface="+mj-lt"/>
              </a:defRPr>
            </a:lvl4pPr>
            <a:lvl5pPr marL="914400" indent="0" algn="ctr">
              <a:lnSpc>
                <a:spcPct val="110000"/>
              </a:lnSpc>
              <a:buNone/>
              <a:defRPr sz="1600" cap="none" baseline="0">
                <a:solidFill>
                  <a:schemeClr val="tx1"/>
                </a:solidFill>
                <a:latin typeface="+mj-lt"/>
              </a:defRPr>
            </a:lvl5pPr>
          </a:lstStyle>
          <a:p>
            <a:pPr lvl="0"/>
            <a:r>
              <a:rPr lang="en-US" dirty="0"/>
              <a:t>##%</a:t>
            </a:r>
          </a:p>
        </p:txBody>
      </p:sp>
      <p:sp>
        <p:nvSpPr>
          <p:cNvPr id="13" name="Footer Placeholder 12">
            <a:extLst>
              <a:ext uri="{FF2B5EF4-FFF2-40B4-BE49-F238E27FC236}">
                <a16:creationId xmlns:a16="http://schemas.microsoft.com/office/drawing/2014/main" id="{FADD3D14-222C-BA8A-E4C0-8637820CBAB1}"/>
              </a:ext>
            </a:extLst>
          </p:cNvPr>
          <p:cNvSpPr>
            <a:spLocks noGrp="1"/>
          </p:cNvSpPr>
          <p:nvPr>
            <p:ph type="ftr" sz="quarter" idx="15"/>
          </p:nvPr>
        </p:nvSpPr>
        <p:spPr/>
        <p:txBody>
          <a:bodyPr/>
          <a:lstStyle/>
          <a:p>
            <a:r>
              <a:rPr lang="en-US"/>
              <a:t>Sample Footer Text</a:t>
            </a:r>
          </a:p>
        </p:txBody>
      </p:sp>
      <p:sp>
        <p:nvSpPr>
          <p:cNvPr id="12" name="Date Placeholder 11">
            <a:extLst>
              <a:ext uri="{FF2B5EF4-FFF2-40B4-BE49-F238E27FC236}">
                <a16:creationId xmlns:a16="http://schemas.microsoft.com/office/drawing/2014/main" id="{7FEF00E3-D3E5-F5AF-F035-66A1547A0630}"/>
              </a:ext>
            </a:extLst>
          </p:cNvPr>
          <p:cNvSpPr>
            <a:spLocks noGrp="1"/>
          </p:cNvSpPr>
          <p:nvPr>
            <p:ph type="dt" sz="half" idx="14"/>
          </p:nvPr>
        </p:nvSpPr>
        <p:spPr/>
        <p:txBody>
          <a:bodyPr/>
          <a:lstStyle/>
          <a:p>
            <a:fld id="{5F2E741A-92DD-45DF-8212-2D8EB227508B}" type="datetime1">
              <a:rPr lang="en-US" smtClean="0"/>
              <a:t>11/12/2025</a:t>
            </a:fld>
            <a:endParaRPr lang="en-US"/>
          </a:p>
        </p:txBody>
      </p:sp>
      <p:sp>
        <p:nvSpPr>
          <p:cNvPr id="14" name="Slide Number Placeholder 13">
            <a:extLst>
              <a:ext uri="{FF2B5EF4-FFF2-40B4-BE49-F238E27FC236}">
                <a16:creationId xmlns:a16="http://schemas.microsoft.com/office/drawing/2014/main" id="{37222D35-3F63-3753-6F10-57879AFE3C59}"/>
              </a:ext>
            </a:extLst>
          </p:cNvPr>
          <p:cNvSpPr>
            <a:spLocks noGrp="1"/>
          </p:cNvSpPr>
          <p:nvPr>
            <p:ph type="sldNum" sz="quarter" idx="16"/>
          </p:nvPr>
        </p:nvSpPr>
        <p:spPr/>
        <p:txBody>
          <a:bodyPr/>
          <a:lstStyle/>
          <a:p>
            <a:fld id="{DD84031F-D6BF-4677-B12E-7D8B88BA70F7}" type="slidenum">
              <a:rPr lang="en-US" smtClean="0"/>
              <a:t>‹#›</a:t>
            </a:fld>
            <a:endParaRPr lang="en-US"/>
          </a:p>
        </p:txBody>
      </p:sp>
      <p:cxnSp>
        <p:nvCxnSpPr>
          <p:cNvPr id="6" name="Straight Connector 5">
            <a:extLst>
              <a:ext uri="{FF2B5EF4-FFF2-40B4-BE49-F238E27FC236}">
                <a16:creationId xmlns:a16="http://schemas.microsoft.com/office/drawing/2014/main" id="{96998540-FFAB-625C-C2E6-DC04B074A2C4}"/>
              </a:ext>
            </a:extLst>
          </p:cNvPr>
          <p:cNvCxnSpPr>
            <a:cxnSpLocks/>
          </p:cNvCxnSpPr>
          <p:nvPr/>
        </p:nvCxnSpPr>
        <p:spPr>
          <a:xfrm>
            <a:off x="530352" y="4839664"/>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9FE9B0A1-4C47-68AF-0383-4819E2242D4E}"/>
              </a:ext>
            </a:extLst>
          </p:cNvPr>
          <p:cNvCxnSpPr>
            <a:cxnSpLocks/>
          </p:cNvCxnSpPr>
          <p:nvPr/>
        </p:nvCxnSpPr>
        <p:spPr>
          <a:xfrm>
            <a:off x="530352" y="6324600"/>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15729339"/>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Number Large 2">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B8561-D435-07DE-2456-79994CDFB83C}"/>
              </a:ext>
            </a:extLst>
          </p:cNvPr>
          <p:cNvSpPr>
            <a:spLocks noGrp="1"/>
          </p:cNvSpPr>
          <p:nvPr>
            <p:ph type="title" hasCustomPrompt="1"/>
          </p:nvPr>
        </p:nvSpPr>
        <p:spPr>
          <a:xfrm>
            <a:off x="512889" y="5074607"/>
            <a:ext cx="11166223" cy="1068234"/>
          </a:xfrm>
        </p:spPr>
        <p:txBody>
          <a:bodyPr anchor="ctr">
            <a:normAutofit/>
          </a:bodyPr>
          <a:lstStyle>
            <a:lvl1pPr algn="ctr">
              <a:defRPr sz="2800">
                <a:solidFill>
                  <a:schemeClr val="tx1"/>
                </a:solidFill>
                <a:latin typeface="+mj-lt"/>
              </a:defRPr>
            </a:lvl1pPr>
          </a:lstStyle>
          <a:p>
            <a:r>
              <a:rPr lang="en-US" dirty="0"/>
              <a:t>Click to Edit Text</a:t>
            </a:r>
          </a:p>
        </p:txBody>
      </p:sp>
      <p:sp>
        <p:nvSpPr>
          <p:cNvPr id="7" name="Content Placeholder 6">
            <a:extLst>
              <a:ext uri="{FF2B5EF4-FFF2-40B4-BE49-F238E27FC236}">
                <a16:creationId xmlns:a16="http://schemas.microsoft.com/office/drawing/2014/main" id="{A42AC33E-6837-F850-DF64-4475DAA059EE}"/>
              </a:ext>
            </a:extLst>
          </p:cNvPr>
          <p:cNvSpPr>
            <a:spLocks noGrp="1"/>
          </p:cNvSpPr>
          <p:nvPr>
            <p:ph sz="quarter" idx="13" hasCustomPrompt="1"/>
          </p:nvPr>
        </p:nvSpPr>
        <p:spPr>
          <a:xfrm>
            <a:off x="516419" y="684675"/>
            <a:ext cx="11159163" cy="4229674"/>
          </a:xfrm>
        </p:spPr>
        <p:txBody>
          <a:bodyPr anchor="ctr">
            <a:normAutofit/>
          </a:bodyPr>
          <a:lstStyle>
            <a:lvl1pPr marL="0" indent="0" algn="ctr">
              <a:lnSpc>
                <a:spcPct val="90000"/>
              </a:lnSpc>
              <a:buNone/>
              <a:defRPr sz="32000" cap="none" baseline="0">
                <a:solidFill>
                  <a:schemeClr val="tx1"/>
                </a:solidFill>
                <a:latin typeface="+mj-lt"/>
              </a:defRPr>
            </a:lvl1pPr>
            <a:lvl2pPr marL="228600" indent="0" algn="ctr">
              <a:lnSpc>
                <a:spcPct val="110000"/>
              </a:lnSpc>
              <a:buNone/>
              <a:defRPr sz="2400" cap="none" baseline="0">
                <a:solidFill>
                  <a:schemeClr val="tx1"/>
                </a:solidFill>
                <a:latin typeface="+mj-lt"/>
              </a:defRPr>
            </a:lvl2pPr>
            <a:lvl3pPr marL="457200" indent="0" algn="ctr">
              <a:lnSpc>
                <a:spcPct val="110000"/>
              </a:lnSpc>
              <a:buNone/>
              <a:defRPr sz="2000" cap="none" baseline="0">
                <a:solidFill>
                  <a:schemeClr val="tx1"/>
                </a:solidFill>
                <a:latin typeface="+mj-lt"/>
              </a:defRPr>
            </a:lvl3pPr>
            <a:lvl4pPr marL="685800" indent="0" algn="ctr">
              <a:lnSpc>
                <a:spcPct val="110000"/>
              </a:lnSpc>
              <a:buNone/>
              <a:defRPr sz="1800" cap="none" baseline="0">
                <a:solidFill>
                  <a:schemeClr val="tx1"/>
                </a:solidFill>
                <a:latin typeface="+mj-lt"/>
              </a:defRPr>
            </a:lvl4pPr>
            <a:lvl5pPr marL="914400" indent="0" algn="ctr">
              <a:lnSpc>
                <a:spcPct val="110000"/>
              </a:lnSpc>
              <a:buNone/>
              <a:defRPr sz="1600" cap="none" baseline="0">
                <a:solidFill>
                  <a:schemeClr val="tx1"/>
                </a:solidFill>
                <a:latin typeface="+mj-lt"/>
              </a:defRPr>
            </a:lvl5pPr>
          </a:lstStyle>
          <a:p>
            <a:pPr lvl="0"/>
            <a:r>
              <a:rPr lang="en-US" dirty="0"/>
              <a:t>##%</a:t>
            </a:r>
          </a:p>
        </p:txBody>
      </p:sp>
      <p:sp>
        <p:nvSpPr>
          <p:cNvPr id="10" name="Footer Placeholder 9">
            <a:extLst>
              <a:ext uri="{FF2B5EF4-FFF2-40B4-BE49-F238E27FC236}">
                <a16:creationId xmlns:a16="http://schemas.microsoft.com/office/drawing/2014/main" id="{897B8847-6473-457E-E96C-6389E70595B5}"/>
              </a:ext>
            </a:extLst>
          </p:cNvPr>
          <p:cNvSpPr>
            <a:spLocks noGrp="1"/>
          </p:cNvSpPr>
          <p:nvPr>
            <p:ph type="ftr" sz="quarter" idx="15"/>
          </p:nvPr>
        </p:nvSpPr>
        <p:spPr/>
        <p:txBody>
          <a:bodyPr/>
          <a:lstStyle>
            <a:lvl1pPr>
              <a:defRPr>
                <a:solidFill>
                  <a:schemeClr val="tx1"/>
                </a:solidFill>
              </a:defRPr>
            </a:lvl1pPr>
          </a:lstStyle>
          <a:p>
            <a:r>
              <a:rPr lang="en-US"/>
              <a:t>Sample Footer Text</a:t>
            </a:r>
          </a:p>
        </p:txBody>
      </p:sp>
      <p:sp>
        <p:nvSpPr>
          <p:cNvPr id="9" name="Date Placeholder 8">
            <a:extLst>
              <a:ext uri="{FF2B5EF4-FFF2-40B4-BE49-F238E27FC236}">
                <a16:creationId xmlns:a16="http://schemas.microsoft.com/office/drawing/2014/main" id="{397385FA-3FF0-FCCA-55E3-8E053BA2CA47}"/>
              </a:ext>
            </a:extLst>
          </p:cNvPr>
          <p:cNvSpPr>
            <a:spLocks noGrp="1"/>
          </p:cNvSpPr>
          <p:nvPr>
            <p:ph type="dt" sz="half" idx="14"/>
          </p:nvPr>
        </p:nvSpPr>
        <p:spPr/>
        <p:txBody>
          <a:bodyPr/>
          <a:lstStyle>
            <a:lvl1pPr>
              <a:defRPr>
                <a:solidFill>
                  <a:schemeClr val="tx1"/>
                </a:solidFill>
              </a:defRPr>
            </a:lvl1pPr>
          </a:lstStyle>
          <a:p>
            <a:fld id="{613F8E84-C221-42E2-A88F-FC6CBC7F05E7}" type="datetime1">
              <a:rPr lang="en-US" smtClean="0"/>
              <a:t>11/12/2025</a:t>
            </a:fld>
            <a:endParaRPr lang="en-US"/>
          </a:p>
        </p:txBody>
      </p:sp>
      <p:sp>
        <p:nvSpPr>
          <p:cNvPr id="11" name="Slide Number Placeholder 10">
            <a:extLst>
              <a:ext uri="{FF2B5EF4-FFF2-40B4-BE49-F238E27FC236}">
                <a16:creationId xmlns:a16="http://schemas.microsoft.com/office/drawing/2014/main" id="{E72B5E7B-6D54-E7B9-4307-C655E0BCABB3}"/>
              </a:ext>
            </a:extLst>
          </p:cNvPr>
          <p:cNvSpPr>
            <a:spLocks noGrp="1"/>
          </p:cNvSpPr>
          <p:nvPr>
            <p:ph type="sldNum" sz="quarter" idx="16"/>
          </p:nvPr>
        </p:nvSpPr>
        <p:spPr/>
        <p:txBody>
          <a:bodyPr/>
          <a:lstStyle>
            <a:lvl1pPr>
              <a:defRPr>
                <a:solidFill>
                  <a:schemeClr val="tx1"/>
                </a:solidFill>
              </a:defRPr>
            </a:lvl1pPr>
          </a:lstStyle>
          <a:p>
            <a:fld id="{DD84031F-D6BF-4677-B12E-7D8B88BA70F7}" type="slidenum">
              <a:rPr lang="en-US" smtClean="0"/>
              <a:t>‹#›</a:t>
            </a:fld>
            <a:endParaRPr lang="en-US"/>
          </a:p>
        </p:txBody>
      </p:sp>
      <p:cxnSp>
        <p:nvCxnSpPr>
          <p:cNvPr id="6" name="Straight Connector 5">
            <a:extLst>
              <a:ext uri="{FF2B5EF4-FFF2-40B4-BE49-F238E27FC236}">
                <a16:creationId xmlns:a16="http://schemas.microsoft.com/office/drawing/2014/main" id="{96998540-FFAB-625C-C2E6-DC04B074A2C4}"/>
              </a:ext>
            </a:extLst>
          </p:cNvPr>
          <p:cNvCxnSpPr>
            <a:cxnSpLocks/>
          </p:cNvCxnSpPr>
          <p:nvPr/>
        </p:nvCxnSpPr>
        <p:spPr>
          <a:xfrm>
            <a:off x="530352" y="4839664"/>
            <a:ext cx="11159163"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9FE9B0A1-4C47-68AF-0383-4819E2242D4E}"/>
              </a:ext>
            </a:extLst>
          </p:cNvPr>
          <p:cNvCxnSpPr>
            <a:cxnSpLocks/>
          </p:cNvCxnSpPr>
          <p:nvPr/>
        </p:nvCxnSpPr>
        <p:spPr>
          <a:xfrm>
            <a:off x="530352" y="6328597"/>
            <a:ext cx="11159163"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50532025"/>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Number Large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B8561-D435-07DE-2456-79994CDFB83C}"/>
              </a:ext>
            </a:extLst>
          </p:cNvPr>
          <p:cNvSpPr>
            <a:spLocks noGrp="1"/>
          </p:cNvSpPr>
          <p:nvPr>
            <p:ph type="title" hasCustomPrompt="1"/>
          </p:nvPr>
        </p:nvSpPr>
        <p:spPr>
          <a:xfrm>
            <a:off x="8371577" y="1673353"/>
            <a:ext cx="3287023" cy="3510898"/>
          </a:xfrm>
        </p:spPr>
        <p:txBody>
          <a:bodyPr vert="horz" lIns="91440" tIns="45720" rIns="91440" bIns="45720" rtlCol="0" anchor="ctr">
            <a:normAutofit/>
          </a:bodyPr>
          <a:lstStyle>
            <a:lvl1pPr>
              <a:lnSpc>
                <a:spcPct val="110000"/>
              </a:lnSpc>
              <a:defRPr lang="en-US" sz="2800" cap="none" baseline="0" dirty="0">
                <a:latin typeface="+mn-lt"/>
              </a:defRPr>
            </a:lvl1pPr>
          </a:lstStyle>
          <a:p>
            <a:pPr lvl="0"/>
            <a:r>
              <a:rPr lang="en-US" dirty="0"/>
              <a:t>Click to edit text</a:t>
            </a:r>
          </a:p>
        </p:txBody>
      </p:sp>
      <p:sp>
        <p:nvSpPr>
          <p:cNvPr id="7" name="Content Placeholder 6">
            <a:extLst>
              <a:ext uri="{FF2B5EF4-FFF2-40B4-BE49-F238E27FC236}">
                <a16:creationId xmlns:a16="http://schemas.microsoft.com/office/drawing/2014/main" id="{A42AC33E-6837-F850-DF64-4475DAA059EE}"/>
              </a:ext>
            </a:extLst>
          </p:cNvPr>
          <p:cNvSpPr>
            <a:spLocks noGrp="1"/>
          </p:cNvSpPr>
          <p:nvPr>
            <p:ph sz="quarter" idx="13" hasCustomPrompt="1"/>
          </p:nvPr>
        </p:nvSpPr>
        <p:spPr>
          <a:xfrm>
            <a:off x="365759" y="1328272"/>
            <a:ext cx="7445950" cy="4169651"/>
          </a:xfrm>
        </p:spPr>
        <p:txBody>
          <a:bodyPr anchor="ctr">
            <a:normAutofit/>
          </a:bodyPr>
          <a:lstStyle>
            <a:lvl1pPr marL="0" indent="0" algn="ctr">
              <a:lnSpc>
                <a:spcPct val="110000"/>
              </a:lnSpc>
              <a:buNone/>
              <a:defRPr sz="23700" cap="none" baseline="0">
                <a:solidFill>
                  <a:schemeClr val="accent1"/>
                </a:solidFill>
                <a:latin typeface="+mj-lt"/>
              </a:defRPr>
            </a:lvl1pPr>
            <a:lvl2pPr marL="228600" indent="0" algn="l">
              <a:lnSpc>
                <a:spcPct val="110000"/>
              </a:lnSpc>
              <a:buNone/>
              <a:defRPr sz="2400" cap="none" baseline="0">
                <a:solidFill>
                  <a:schemeClr val="bg1"/>
                </a:solidFill>
              </a:defRPr>
            </a:lvl2pPr>
            <a:lvl3pPr marL="457200" indent="0" algn="l">
              <a:lnSpc>
                <a:spcPct val="110000"/>
              </a:lnSpc>
              <a:buNone/>
              <a:defRPr sz="2000" cap="none" baseline="0">
                <a:solidFill>
                  <a:schemeClr val="bg1"/>
                </a:solidFill>
              </a:defRPr>
            </a:lvl3pPr>
            <a:lvl4pPr marL="685800" indent="0" algn="l">
              <a:lnSpc>
                <a:spcPct val="110000"/>
              </a:lnSpc>
              <a:buNone/>
              <a:defRPr sz="1800" cap="none" baseline="0">
                <a:solidFill>
                  <a:schemeClr val="bg1"/>
                </a:solidFill>
              </a:defRPr>
            </a:lvl4pPr>
            <a:lvl5pPr marL="914400" indent="0" algn="l">
              <a:lnSpc>
                <a:spcPct val="110000"/>
              </a:lnSpc>
              <a:buNone/>
              <a:defRPr sz="1600" cap="none" baseline="0">
                <a:solidFill>
                  <a:schemeClr val="bg1"/>
                </a:solidFill>
              </a:defRPr>
            </a:lvl5pPr>
          </a:lstStyle>
          <a:p>
            <a:pPr lvl="0"/>
            <a:r>
              <a:rPr lang="en-US" dirty="0"/>
              <a:t>##%</a:t>
            </a:r>
          </a:p>
        </p:txBody>
      </p:sp>
      <p:sp>
        <p:nvSpPr>
          <p:cNvPr id="11" name="Footer Placeholder 10">
            <a:extLst>
              <a:ext uri="{FF2B5EF4-FFF2-40B4-BE49-F238E27FC236}">
                <a16:creationId xmlns:a16="http://schemas.microsoft.com/office/drawing/2014/main" id="{446459C9-E9DA-926C-F0C0-5EEDE6960776}"/>
              </a:ext>
            </a:extLst>
          </p:cNvPr>
          <p:cNvSpPr>
            <a:spLocks noGrp="1"/>
          </p:cNvSpPr>
          <p:nvPr>
            <p:ph type="ftr" sz="quarter" idx="15"/>
          </p:nvPr>
        </p:nvSpPr>
        <p:spPr/>
        <p:txBody>
          <a:bodyPr/>
          <a:lstStyle/>
          <a:p>
            <a:r>
              <a:rPr lang="en-US"/>
              <a:t>Sample Footer Text</a:t>
            </a:r>
          </a:p>
        </p:txBody>
      </p:sp>
      <p:sp>
        <p:nvSpPr>
          <p:cNvPr id="8" name="Date Placeholder 7">
            <a:extLst>
              <a:ext uri="{FF2B5EF4-FFF2-40B4-BE49-F238E27FC236}">
                <a16:creationId xmlns:a16="http://schemas.microsoft.com/office/drawing/2014/main" id="{C1D02E87-8057-8AC7-6F57-2066BA1BC9B7}"/>
              </a:ext>
            </a:extLst>
          </p:cNvPr>
          <p:cNvSpPr>
            <a:spLocks noGrp="1"/>
          </p:cNvSpPr>
          <p:nvPr>
            <p:ph type="dt" sz="half" idx="14"/>
          </p:nvPr>
        </p:nvSpPr>
        <p:spPr/>
        <p:txBody>
          <a:bodyPr/>
          <a:lstStyle/>
          <a:p>
            <a:fld id="{34DFD6AF-0F92-4F71-9576-F6847C4CFE31}" type="datetime1">
              <a:rPr lang="en-US" smtClean="0"/>
              <a:t>11/12/2025</a:t>
            </a:fld>
            <a:endParaRPr lang="en-US"/>
          </a:p>
        </p:txBody>
      </p:sp>
      <p:sp>
        <p:nvSpPr>
          <p:cNvPr id="12" name="Slide Number Placeholder 11">
            <a:extLst>
              <a:ext uri="{FF2B5EF4-FFF2-40B4-BE49-F238E27FC236}">
                <a16:creationId xmlns:a16="http://schemas.microsoft.com/office/drawing/2014/main" id="{52EFA3D8-21DC-0E04-B4E7-4C502496DF9B}"/>
              </a:ext>
            </a:extLst>
          </p:cNvPr>
          <p:cNvSpPr>
            <a:spLocks noGrp="1"/>
          </p:cNvSpPr>
          <p:nvPr>
            <p:ph type="sldNum" sz="quarter" idx="16"/>
          </p:nvPr>
        </p:nvSpPr>
        <p:spPr/>
        <p:txBody>
          <a:bodyPr/>
          <a:lstStyle/>
          <a:p>
            <a:fld id="{DD84031F-D6BF-4677-B12E-7D8B88BA70F7}" type="slidenum">
              <a:rPr lang="en-US" smtClean="0"/>
              <a:t>‹#›</a:t>
            </a:fld>
            <a:endParaRPr lang="en-US"/>
          </a:p>
        </p:txBody>
      </p:sp>
      <p:cxnSp>
        <p:nvCxnSpPr>
          <p:cNvPr id="9" name="Straight Connector 8">
            <a:extLst>
              <a:ext uri="{FF2B5EF4-FFF2-40B4-BE49-F238E27FC236}">
                <a16:creationId xmlns:a16="http://schemas.microsoft.com/office/drawing/2014/main" id="{2426DA2D-1FAE-447C-839B-22F6F0CB343E}"/>
              </a:ext>
            </a:extLst>
          </p:cNvPr>
          <p:cNvCxnSpPr>
            <a:cxnSpLocks/>
          </p:cNvCxnSpPr>
          <p:nvPr/>
        </p:nvCxnSpPr>
        <p:spPr>
          <a:xfrm>
            <a:off x="516418" y="1198471"/>
            <a:ext cx="11142182"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29FD6543-37F0-7721-32E4-3B3C905CC66D}"/>
              </a:ext>
            </a:extLst>
          </p:cNvPr>
          <p:cNvCxnSpPr>
            <a:cxnSpLocks/>
          </p:cNvCxnSpPr>
          <p:nvPr/>
        </p:nvCxnSpPr>
        <p:spPr>
          <a:xfrm>
            <a:off x="530352" y="5638290"/>
            <a:ext cx="11149242"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10803998"/>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Statement">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11480" y="722376"/>
            <a:ext cx="10762488" cy="5458968"/>
          </a:xfrm>
        </p:spPr>
        <p:txBody>
          <a:bodyPr vert="horz" lIns="91440" tIns="45720" rIns="91440" bIns="45720" rtlCol="0">
            <a:normAutofit/>
          </a:bodyPr>
          <a:lstStyle>
            <a:lvl1pPr marL="0" indent="0">
              <a:lnSpc>
                <a:spcPct val="90000"/>
              </a:lnSpc>
              <a:buNone/>
              <a:defRPr lang="en-US" sz="7200" cap="all" baseline="0" dirty="0">
                <a:latin typeface="+mj-lt"/>
              </a:defRPr>
            </a:lvl1pPr>
            <a:lvl2pPr marL="457200" indent="0">
              <a:lnSpc>
                <a:spcPct val="90000"/>
              </a:lnSpc>
              <a:buNone/>
              <a:defRPr lang="en-US" sz="6600" cap="all" baseline="0" dirty="0">
                <a:latin typeface="+mj-lt"/>
              </a:defRPr>
            </a:lvl2pPr>
            <a:lvl3pPr marL="914400" indent="0">
              <a:lnSpc>
                <a:spcPct val="90000"/>
              </a:lnSpc>
              <a:buNone/>
              <a:defRPr lang="en-US" sz="6000" cap="all" baseline="0" dirty="0">
                <a:latin typeface="+mj-lt"/>
              </a:defRPr>
            </a:lvl3pPr>
            <a:lvl4pPr marL="1371600" indent="0">
              <a:lnSpc>
                <a:spcPct val="90000"/>
              </a:lnSpc>
              <a:buNone/>
              <a:defRPr lang="en-US" sz="6000" cap="all" baseline="0" dirty="0">
                <a:latin typeface="+mj-lt"/>
              </a:defRPr>
            </a:lvl4pPr>
            <a:lvl5pPr marL="1828800" indent="0">
              <a:lnSpc>
                <a:spcPct val="90000"/>
              </a:lnSpc>
              <a:buNone/>
              <a:defRPr lang="en-US" sz="6000" cap="all" baseline="0" dirty="0">
                <a:latin typeface="+mj-lt"/>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9">
            <a:extLst>
              <a:ext uri="{FF2B5EF4-FFF2-40B4-BE49-F238E27FC236}">
                <a16:creationId xmlns:a16="http://schemas.microsoft.com/office/drawing/2014/main" id="{B4B05AAB-D167-637A-451A-510AF3173A71}"/>
              </a:ext>
            </a:extLst>
          </p:cNvPr>
          <p:cNvSpPr>
            <a:spLocks noGrp="1"/>
          </p:cNvSpPr>
          <p:nvPr>
            <p:ph type="ftr" sz="quarter" idx="15"/>
          </p:nvPr>
        </p:nvSpPr>
        <p:spPr/>
        <p:txBody>
          <a:bodyPr/>
          <a:lstStyle>
            <a:lvl1pPr>
              <a:defRPr>
                <a:solidFill>
                  <a:schemeClr val="tx1"/>
                </a:solidFill>
              </a:defRPr>
            </a:lvl1pPr>
          </a:lstStyle>
          <a:p>
            <a:r>
              <a:rPr lang="en-US"/>
              <a:t>Sample Footer Text</a:t>
            </a:r>
          </a:p>
        </p:txBody>
      </p:sp>
      <p:sp>
        <p:nvSpPr>
          <p:cNvPr id="6" name="Date Placeholder 5">
            <a:extLst>
              <a:ext uri="{FF2B5EF4-FFF2-40B4-BE49-F238E27FC236}">
                <a16:creationId xmlns:a16="http://schemas.microsoft.com/office/drawing/2014/main" id="{A28B3CFC-5715-1685-A039-A3162E1A6D00}"/>
              </a:ext>
            </a:extLst>
          </p:cNvPr>
          <p:cNvSpPr>
            <a:spLocks noGrp="1"/>
          </p:cNvSpPr>
          <p:nvPr>
            <p:ph type="dt" sz="half" idx="14"/>
          </p:nvPr>
        </p:nvSpPr>
        <p:spPr/>
        <p:txBody>
          <a:bodyPr/>
          <a:lstStyle>
            <a:lvl1pPr>
              <a:defRPr>
                <a:solidFill>
                  <a:schemeClr val="tx1"/>
                </a:solidFill>
              </a:defRPr>
            </a:lvl1pPr>
          </a:lstStyle>
          <a:p>
            <a:fld id="{028211E3-7798-4C1B-A8B7-1D4CC8744C3E}" type="datetime1">
              <a:rPr lang="en-US" smtClean="0"/>
              <a:t>11/12/2025</a:t>
            </a:fld>
            <a:endParaRPr lang="en-US"/>
          </a:p>
        </p:txBody>
      </p:sp>
      <p:sp>
        <p:nvSpPr>
          <p:cNvPr id="11" name="Slide Number Placeholder 10">
            <a:extLst>
              <a:ext uri="{FF2B5EF4-FFF2-40B4-BE49-F238E27FC236}">
                <a16:creationId xmlns:a16="http://schemas.microsoft.com/office/drawing/2014/main" id="{B5256ABD-1750-68C8-B3DD-DDDA3342C7F6}"/>
              </a:ext>
            </a:extLst>
          </p:cNvPr>
          <p:cNvSpPr>
            <a:spLocks noGrp="1"/>
          </p:cNvSpPr>
          <p:nvPr>
            <p:ph type="sldNum" sz="quarter" idx="16"/>
          </p:nvPr>
        </p:nvSpPr>
        <p:spPr/>
        <p:txBody>
          <a:bodyPr/>
          <a:lstStyle>
            <a:lvl1pPr>
              <a:defRPr>
                <a:solidFill>
                  <a:schemeClr val="tx1"/>
                </a:solidFill>
              </a:defRPr>
            </a:lvl1pPr>
          </a:lstStyle>
          <a:p>
            <a:fld id="{DD84031F-D6BF-4677-B12E-7D8B88BA70F7}" type="slidenum">
              <a:rPr lang="en-US" smtClean="0"/>
              <a:pPr/>
              <a:t>‹#›</a:t>
            </a:fld>
            <a:endParaRPr lang="en-US"/>
          </a:p>
        </p:txBody>
      </p:sp>
      <p:cxnSp>
        <p:nvCxnSpPr>
          <p:cNvPr id="8" name="Straight Connector 7">
            <a:extLst>
              <a:ext uri="{FF2B5EF4-FFF2-40B4-BE49-F238E27FC236}">
                <a16:creationId xmlns:a16="http://schemas.microsoft.com/office/drawing/2014/main" id="{07C0A4E9-267E-8FCC-AB27-70F0E33E2D79}"/>
              </a:ext>
            </a:extLst>
          </p:cNvPr>
          <p:cNvCxnSpPr>
            <a:cxnSpLocks/>
          </p:cNvCxnSpPr>
          <p:nvPr/>
        </p:nvCxnSpPr>
        <p:spPr>
          <a:xfrm>
            <a:off x="530352" y="533400"/>
            <a:ext cx="11128248"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97A1B5A9-A34C-A393-09C0-174C561F5FBF}"/>
              </a:ext>
            </a:extLst>
          </p:cNvPr>
          <p:cNvCxnSpPr>
            <a:cxnSpLocks/>
          </p:cNvCxnSpPr>
          <p:nvPr/>
        </p:nvCxnSpPr>
        <p:spPr>
          <a:xfrm>
            <a:off x="530352" y="6324600"/>
            <a:ext cx="11128248" cy="0"/>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2949699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with Picture 3">
    <p:bg>
      <p:bgRef idx="1001">
        <a:schemeClr val="bg1"/>
      </p:bgRef>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B1F847F0-1D67-5F49-6571-5F248F11275B}"/>
              </a:ext>
            </a:extLst>
          </p:cNvPr>
          <p:cNvCxnSpPr>
            <a:cxnSpLocks/>
          </p:cNvCxnSpPr>
          <p:nvPr/>
        </p:nvCxnSpPr>
        <p:spPr>
          <a:xfrm>
            <a:off x="8173214" y="530425"/>
            <a:ext cx="3485386" cy="0"/>
          </a:xfrm>
          <a:prstGeom prst="line">
            <a:avLst/>
          </a:prstGeom>
          <a:ln w="41275">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A280C4FA-D5DF-A52F-5EBC-E1A231F643A5}"/>
              </a:ext>
            </a:extLst>
          </p:cNvPr>
          <p:cNvCxnSpPr>
            <a:cxnSpLocks/>
          </p:cNvCxnSpPr>
          <p:nvPr/>
        </p:nvCxnSpPr>
        <p:spPr>
          <a:xfrm>
            <a:off x="8173214" y="5498461"/>
            <a:ext cx="3485386"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60877CE2-4402-942B-FD26-6E29BDAB9B47}"/>
              </a:ext>
            </a:extLst>
          </p:cNvPr>
          <p:cNvSpPr>
            <a:spLocks noGrp="1"/>
          </p:cNvSpPr>
          <p:nvPr>
            <p:ph type="title"/>
          </p:nvPr>
        </p:nvSpPr>
        <p:spPr>
          <a:xfrm>
            <a:off x="8043968" y="768351"/>
            <a:ext cx="3685656" cy="2843527"/>
          </a:xfrm>
        </p:spPr>
        <p:txBody>
          <a:bodyPr anchor="t">
            <a:normAutofit/>
          </a:bodyPr>
          <a:lstStyle>
            <a:lvl1pPr>
              <a:defRPr sz="4400"/>
            </a:lvl1pPr>
          </a:lstStyle>
          <a:p>
            <a:r>
              <a:rPr lang="en-US"/>
              <a:t>Click to edit Master title style</a:t>
            </a:r>
            <a:endParaRPr lang="en-US" dirty="0"/>
          </a:p>
        </p:txBody>
      </p:sp>
      <p:sp>
        <p:nvSpPr>
          <p:cNvPr id="9" name="Picture Placeholder 8">
            <a:extLst>
              <a:ext uri="{FF2B5EF4-FFF2-40B4-BE49-F238E27FC236}">
                <a16:creationId xmlns:a16="http://schemas.microsoft.com/office/drawing/2014/main" id="{6D3F2A15-2C96-2533-3F11-3EFA30B56716}"/>
              </a:ext>
            </a:extLst>
          </p:cNvPr>
          <p:cNvSpPr>
            <a:spLocks noGrp="1"/>
          </p:cNvSpPr>
          <p:nvPr>
            <p:ph type="pic" sz="quarter" idx="13" hasCustomPrompt="1"/>
          </p:nvPr>
        </p:nvSpPr>
        <p:spPr>
          <a:xfrm>
            <a:off x="0" y="0"/>
            <a:ext cx="7605681" cy="6858000"/>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dirty="0"/>
              <a:t> </a:t>
            </a:r>
          </a:p>
        </p:txBody>
      </p:sp>
      <p:sp>
        <p:nvSpPr>
          <p:cNvPr id="3" name="Text Placeholder 2">
            <a:extLst>
              <a:ext uri="{FF2B5EF4-FFF2-40B4-BE49-F238E27FC236}">
                <a16:creationId xmlns:a16="http://schemas.microsoft.com/office/drawing/2014/main" id="{4FF79075-DF30-526B-9548-3F9D7EF9FAA8}"/>
              </a:ext>
            </a:extLst>
          </p:cNvPr>
          <p:cNvSpPr>
            <a:spLocks noGrp="1"/>
          </p:cNvSpPr>
          <p:nvPr>
            <p:ph type="body" idx="1"/>
          </p:nvPr>
        </p:nvSpPr>
        <p:spPr>
          <a:xfrm>
            <a:off x="8073978" y="5681133"/>
            <a:ext cx="3655646" cy="664191"/>
          </a:xfrm>
        </p:spPr>
        <p:txBody>
          <a:bodyPr anchor="t">
            <a:normAutofit/>
          </a:bodyPr>
          <a:lstStyle>
            <a:lvl1pPr marL="0" indent="0">
              <a:buNone/>
              <a:defRPr sz="18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11" name="Footer Placeholder 10">
            <a:extLst>
              <a:ext uri="{FF2B5EF4-FFF2-40B4-BE49-F238E27FC236}">
                <a16:creationId xmlns:a16="http://schemas.microsoft.com/office/drawing/2014/main" id="{E2571521-DF5C-DF9C-1A62-5F1513FC610C}"/>
              </a:ext>
            </a:extLst>
          </p:cNvPr>
          <p:cNvSpPr>
            <a:spLocks noGrp="1"/>
          </p:cNvSpPr>
          <p:nvPr>
            <p:ph type="ftr" sz="quarter" idx="15"/>
          </p:nvPr>
        </p:nvSpPr>
        <p:spPr>
          <a:xfrm>
            <a:off x="8073978" y="6426091"/>
            <a:ext cx="2295058" cy="365125"/>
          </a:xfrm>
        </p:spPr>
        <p:txBody>
          <a:bodyPr/>
          <a:lstStyle/>
          <a:p>
            <a:r>
              <a:rPr lang="en-US" dirty="0"/>
              <a:t>Sample Footer Text</a:t>
            </a:r>
          </a:p>
        </p:txBody>
      </p:sp>
      <p:sp>
        <p:nvSpPr>
          <p:cNvPr id="10" name="Date Placeholder 9">
            <a:extLst>
              <a:ext uri="{FF2B5EF4-FFF2-40B4-BE49-F238E27FC236}">
                <a16:creationId xmlns:a16="http://schemas.microsoft.com/office/drawing/2014/main" id="{1135B836-FBFB-89F8-B972-11036B55F5CF}"/>
              </a:ext>
            </a:extLst>
          </p:cNvPr>
          <p:cNvSpPr>
            <a:spLocks noGrp="1"/>
          </p:cNvSpPr>
          <p:nvPr>
            <p:ph type="dt" sz="half" idx="14"/>
          </p:nvPr>
        </p:nvSpPr>
        <p:spPr>
          <a:xfrm>
            <a:off x="10298013" y="6426091"/>
            <a:ext cx="875825" cy="365125"/>
          </a:xfrm>
        </p:spPr>
        <p:txBody>
          <a:bodyPr/>
          <a:lstStyle/>
          <a:p>
            <a:fld id="{DB416C6F-BD23-48A3-9D04-6B6FEC3702B5}" type="datetime1">
              <a:rPr lang="en-US" smtClean="0"/>
              <a:t>11/12/2025</a:t>
            </a:fld>
            <a:endParaRPr lang="en-US"/>
          </a:p>
        </p:txBody>
      </p:sp>
      <p:sp>
        <p:nvSpPr>
          <p:cNvPr id="12" name="Slide Number Placeholder 11">
            <a:extLst>
              <a:ext uri="{FF2B5EF4-FFF2-40B4-BE49-F238E27FC236}">
                <a16:creationId xmlns:a16="http://schemas.microsoft.com/office/drawing/2014/main" id="{50AD8387-A9F9-E9E2-1138-08C0AA495719}"/>
              </a:ext>
            </a:extLst>
          </p:cNvPr>
          <p:cNvSpPr>
            <a:spLocks noGrp="1"/>
          </p:cNvSpPr>
          <p:nvPr>
            <p:ph type="sldNum" sz="quarter" idx="16"/>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520398402"/>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Statement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30415" y="717754"/>
            <a:ext cx="10758791" cy="5458159"/>
          </a:xfrm>
        </p:spPr>
        <p:txBody>
          <a:bodyPr vert="horz" lIns="91440" tIns="45720" rIns="91440" bIns="45720" rtlCol="0" anchor="t">
            <a:normAutofit/>
          </a:bodyPr>
          <a:lstStyle>
            <a:lvl1pPr marL="0" indent="0">
              <a:lnSpc>
                <a:spcPct val="90000"/>
              </a:lnSpc>
              <a:spcBef>
                <a:spcPts val="1000"/>
              </a:spcBef>
              <a:buNone/>
              <a:defRPr lang="en-US" sz="7200" b="0" cap="all" baseline="0" dirty="0">
                <a:solidFill>
                  <a:schemeClr val="accent1"/>
                </a:solidFill>
                <a:latin typeface="+mj-lt"/>
                <a:ea typeface="+mj-ea"/>
                <a:cs typeface="+mj-cs"/>
              </a:defRPr>
            </a:lvl1pPr>
            <a:lvl2pPr marL="457200" indent="0">
              <a:lnSpc>
                <a:spcPct val="90000"/>
              </a:lnSpc>
              <a:spcBef>
                <a:spcPts val="1000"/>
              </a:spcBef>
              <a:buNone/>
              <a:defRPr lang="en-US" sz="6600" b="0" cap="all" baseline="0" dirty="0">
                <a:solidFill>
                  <a:schemeClr val="accent1"/>
                </a:solidFill>
                <a:latin typeface="+mj-lt"/>
              </a:defRPr>
            </a:lvl2pPr>
            <a:lvl3pPr marL="914400" indent="0">
              <a:lnSpc>
                <a:spcPct val="90000"/>
              </a:lnSpc>
              <a:spcBef>
                <a:spcPts val="1000"/>
              </a:spcBef>
              <a:buNone/>
              <a:defRPr lang="en-US" sz="6000" b="0" cap="all" baseline="0" dirty="0">
                <a:solidFill>
                  <a:schemeClr val="accent1"/>
                </a:solidFill>
                <a:latin typeface="+mj-lt"/>
              </a:defRPr>
            </a:lvl3pPr>
            <a:lvl4pPr marL="1371600" indent="0">
              <a:lnSpc>
                <a:spcPct val="90000"/>
              </a:lnSpc>
              <a:spcBef>
                <a:spcPts val="1000"/>
              </a:spcBef>
              <a:buNone/>
              <a:defRPr lang="en-US" sz="6000" b="0" cap="all" baseline="0" dirty="0">
                <a:solidFill>
                  <a:schemeClr val="accent1"/>
                </a:solidFill>
                <a:latin typeface="+mj-lt"/>
              </a:defRPr>
            </a:lvl4pPr>
            <a:lvl5pPr marL="1828800" indent="0">
              <a:lnSpc>
                <a:spcPct val="90000"/>
              </a:lnSpc>
              <a:spcBef>
                <a:spcPts val="1000"/>
              </a:spcBef>
              <a:buNone/>
              <a:defRPr lang="en-US" sz="6000" b="0" cap="all" baseline="0" dirty="0">
                <a:solidFill>
                  <a:schemeClr val="accent1"/>
                </a:solidFill>
                <a:latin typeface="+mj-lt"/>
              </a:defRPr>
            </a:lvl5pPr>
          </a:lstStyle>
          <a:p>
            <a:pPr marL="228600" lvl="0" indent="-228600">
              <a:lnSpc>
                <a:spcPct val="90000"/>
              </a:lnSpc>
              <a:spcBef>
                <a:spcPct val="0"/>
              </a:spcBef>
            </a:pPr>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2D89B1FA-A3A2-4EEE-AC52-74345FF796E0}" type="datetime1">
              <a:rPr lang="en-US" smtClean="0"/>
              <a:t>11/12/2025</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8" name="Straight Connector 7">
            <a:extLst>
              <a:ext uri="{FF2B5EF4-FFF2-40B4-BE49-F238E27FC236}">
                <a16:creationId xmlns:a16="http://schemas.microsoft.com/office/drawing/2014/main" id="{B321C58F-32A5-353B-47A2-C43DAAB8F254}"/>
              </a:ext>
            </a:extLst>
          </p:cNvPr>
          <p:cNvCxnSpPr>
            <a:cxnSpLocks/>
          </p:cNvCxnSpPr>
          <p:nvPr/>
        </p:nvCxnSpPr>
        <p:spPr>
          <a:xfrm>
            <a:off x="530352" y="530352"/>
            <a:ext cx="11128248"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97A1B5A9-A34C-A393-09C0-174C561F5FBF}"/>
              </a:ext>
            </a:extLst>
          </p:cNvPr>
          <p:cNvCxnSpPr>
            <a:cxnSpLocks/>
          </p:cNvCxnSpPr>
          <p:nvPr/>
        </p:nvCxnSpPr>
        <p:spPr>
          <a:xfrm>
            <a:off x="530352" y="6324600"/>
            <a:ext cx="11128248"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15070642"/>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Statement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450490" y="1828806"/>
            <a:ext cx="9291020" cy="3132569"/>
          </a:xfrm>
        </p:spPr>
        <p:txBody>
          <a:bodyPr anchor="ctr">
            <a:normAutofit/>
          </a:bodyPr>
          <a:lstStyle>
            <a:lvl1pPr marL="0" indent="0" algn="ctr">
              <a:lnSpc>
                <a:spcPct val="100000"/>
              </a:lnSpc>
              <a:buNone/>
              <a:defRPr sz="5400" b="0">
                <a:solidFill>
                  <a:schemeClr val="accent1"/>
                </a:solidFill>
              </a:defRPr>
            </a:lvl1pPr>
            <a:lvl2pPr marL="228600" indent="0" algn="ctr">
              <a:lnSpc>
                <a:spcPct val="100000"/>
              </a:lnSpc>
              <a:buNone/>
              <a:defRPr sz="4800" b="0">
                <a:solidFill>
                  <a:schemeClr val="accent1"/>
                </a:solidFill>
              </a:defRPr>
            </a:lvl2pPr>
            <a:lvl3pPr marL="457200" indent="0" algn="ctr">
              <a:lnSpc>
                <a:spcPct val="100000"/>
              </a:lnSpc>
              <a:buNone/>
              <a:defRPr sz="4400" b="0">
                <a:solidFill>
                  <a:schemeClr val="accent1"/>
                </a:solidFill>
              </a:defRPr>
            </a:lvl3pPr>
            <a:lvl4pPr marL="685800" indent="0" algn="ctr">
              <a:lnSpc>
                <a:spcPct val="100000"/>
              </a:lnSpc>
              <a:buNone/>
              <a:defRPr sz="4000" b="0">
                <a:solidFill>
                  <a:schemeClr val="accent1"/>
                </a:solidFill>
              </a:defRPr>
            </a:lvl4pPr>
            <a:lvl5pPr marL="914400" indent="0" algn="ctr">
              <a:lnSpc>
                <a:spcPct val="100000"/>
              </a:lnSpc>
              <a:buNone/>
              <a:defRPr sz="3600" b="0">
                <a:solidFill>
                  <a:schemeClr val="accent1"/>
                </a:solidFill>
              </a:defRPr>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8CB0E27F-4DA4-4250-AB3F-755F95A702F0}" type="datetime1">
              <a:rPr lang="en-US" smtClean="0"/>
              <a:t>11/12/2025</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6" name="Straight Connector 5">
            <a:extLst>
              <a:ext uri="{FF2B5EF4-FFF2-40B4-BE49-F238E27FC236}">
                <a16:creationId xmlns:a16="http://schemas.microsoft.com/office/drawing/2014/main" id="{99661B65-925C-C474-4671-6B5CBEB80093}"/>
              </a:ext>
            </a:extLst>
          </p:cNvPr>
          <p:cNvCxnSpPr>
            <a:cxnSpLocks/>
          </p:cNvCxnSpPr>
          <p:nvPr/>
        </p:nvCxnSpPr>
        <p:spPr>
          <a:xfrm>
            <a:off x="1405629" y="1164266"/>
            <a:ext cx="9386681"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59AEB70E-85D7-3389-E0B5-B0953E3D035D}"/>
              </a:ext>
            </a:extLst>
          </p:cNvPr>
          <p:cNvCxnSpPr>
            <a:cxnSpLocks/>
          </p:cNvCxnSpPr>
          <p:nvPr/>
        </p:nvCxnSpPr>
        <p:spPr>
          <a:xfrm>
            <a:off x="1399690" y="5693732"/>
            <a:ext cx="9386681"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80622123"/>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Quot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1359764" y="5486400"/>
            <a:ext cx="9472473" cy="939691"/>
          </a:xfrm>
        </p:spPr>
        <p:txBody>
          <a:bodyPr anchor="ctr">
            <a:normAutofit/>
          </a:bodyPr>
          <a:lstStyle>
            <a:lvl1pPr marL="137160" indent="-137160" algn="ctr">
              <a:lnSpc>
                <a:spcPct val="100000"/>
              </a:lnSpc>
              <a:defRPr sz="1800" cap="all" baseline="0">
                <a:latin typeface="+mj-lt"/>
              </a:defRPr>
            </a:lvl1pPr>
          </a:lstStyle>
          <a:p>
            <a:r>
              <a:rPr lang="en-US" dirty="0"/>
              <a:t>Quote Author</a:t>
            </a:r>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1359761" y="667511"/>
            <a:ext cx="9413534" cy="4010998"/>
          </a:xfrm>
        </p:spPr>
        <p:txBody>
          <a:bodyPr anchor="ctr">
            <a:normAutofit/>
          </a:bodyPr>
          <a:lstStyle>
            <a:lvl1pPr marL="0" indent="0" algn="ctr">
              <a:lnSpc>
                <a:spcPct val="100000"/>
              </a:lnSpc>
              <a:buNone/>
              <a:defRPr sz="4400" b="0" cap="none" spc="50" baseline="0">
                <a:solidFill>
                  <a:schemeClr val="accent1"/>
                </a:solidFill>
                <a:latin typeface="+mn-lt"/>
              </a:defRPr>
            </a:lvl1pPr>
            <a:lvl2pPr marL="228600" indent="0" algn="ctr">
              <a:lnSpc>
                <a:spcPct val="100000"/>
              </a:lnSpc>
              <a:buNone/>
              <a:defRPr sz="4000" b="0" cap="none" spc="50" baseline="0">
                <a:solidFill>
                  <a:schemeClr val="accent1"/>
                </a:solidFill>
                <a:latin typeface="+mn-lt"/>
              </a:defRPr>
            </a:lvl2pPr>
            <a:lvl3pPr marL="457200" indent="0" algn="ctr">
              <a:lnSpc>
                <a:spcPct val="100000"/>
              </a:lnSpc>
              <a:buNone/>
              <a:defRPr sz="3600" b="0" cap="none" spc="50" baseline="0">
                <a:solidFill>
                  <a:schemeClr val="accent1"/>
                </a:solidFill>
                <a:latin typeface="+mn-lt"/>
              </a:defRPr>
            </a:lvl3pPr>
            <a:lvl4pPr marL="685800" indent="0" algn="ctr">
              <a:lnSpc>
                <a:spcPct val="100000"/>
              </a:lnSpc>
              <a:buNone/>
              <a:defRPr sz="3200" b="0" cap="none" spc="50" baseline="0">
                <a:solidFill>
                  <a:schemeClr val="accent1"/>
                </a:solidFill>
                <a:latin typeface="+mn-lt"/>
              </a:defRPr>
            </a:lvl4pPr>
            <a:lvl5pPr marL="914400" indent="0" algn="ctr">
              <a:lnSpc>
                <a:spcPct val="100000"/>
              </a:lnSpc>
              <a:buNone/>
              <a:defRPr sz="2800" b="0" cap="none" spc="50" baseline="0">
                <a:solidFill>
                  <a:schemeClr val="accent1"/>
                </a:solidFill>
                <a:latin typeface="+mn-lt"/>
              </a:defRPr>
            </a:lvl5pPr>
          </a:lstStyle>
          <a:p>
            <a:pPr lvl="0"/>
            <a:r>
              <a:rPr lang="en-US" dirty="0"/>
              <a:t>Click to edit quote</a:t>
            </a:r>
          </a:p>
        </p:txBody>
      </p:sp>
      <p:sp>
        <p:nvSpPr>
          <p:cNvPr id="9" name="Footer Placeholder 8">
            <a:extLst>
              <a:ext uri="{FF2B5EF4-FFF2-40B4-BE49-F238E27FC236}">
                <a16:creationId xmlns:a16="http://schemas.microsoft.com/office/drawing/2014/main" id="{468922A5-1A25-C2CB-DB6C-A2CCA7E6E68B}"/>
              </a:ext>
            </a:extLst>
          </p:cNvPr>
          <p:cNvSpPr>
            <a:spLocks noGrp="1"/>
          </p:cNvSpPr>
          <p:nvPr>
            <p:ph type="ftr" sz="quarter" idx="15"/>
          </p:nvPr>
        </p:nvSpPr>
        <p:spPr/>
        <p:txBody>
          <a:bodyPr/>
          <a:lstStyle/>
          <a:p>
            <a:r>
              <a:rPr lang="en-US"/>
              <a:t>Sample Footer Text</a:t>
            </a:r>
          </a:p>
        </p:txBody>
      </p:sp>
      <p:sp>
        <p:nvSpPr>
          <p:cNvPr id="8" name="Date Placeholder 7">
            <a:extLst>
              <a:ext uri="{FF2B5EF4-FFF2-40B4-BE49-F238E27FC236}">
                <a16:creationId xmlns:a16="http://schemas.microsoft.com/office/drawing/2014/main" id="{7AB04756-BB80-4C64-D871-0ADC3A7778F6}"/>
              </a:ext>
            </a:extLst>
          </p:cNvPr>
          <p:cNvSpPr>
            <a:spLocks noGrp="1"/>
          </p:cNvSpPr>
          <p:nvPr>
            <p:ph type="dt" sz="half" idx="14"/>
          </p:nvPr>
        </p:nvSpPr>
        <p:spPr/>
        <p:txBody>
          <a:bodyPr/>
          <a:lstStyle/>
          <a:p>
            <a:fld id="{281718C3-C21D-4CB2-9429-434651DA51E0}" type="datetime1">
              <a:rPr lang="en-US" smtClean="0"/>
              <a:t>11/12/2025</a:t>
            </a:fld>
            <a:endParaRPr lang="en-US"/>
          </a:p>
        </p:txBody>
      </p:sp>
      <p:sp>
        <p:nvSpPr>
          <p:cNvPr id="10" name="Slide Number Placeholder 9">
            <a:extLst>
              <a:ext uri="{FF2B5EF4-FFF2-40B4-BE49-F238E27FC236}">
                <a16:creationId xmlns:a16="http://schemas.microsoft.com/office/drawing/2014/main" id="{3EF70E65-4C3D-A600-1367-6FBA2FDDE55C}"/>
              </a:ext>
            </a:extLst>
          </p:cNvPr>
          <p:cNvSpPr>
            <a:spLocks noGrp="1"/>
          </p:cNvSpPr>
          <p:nvPr>
            <p:ph type="sldNum" sz="quarter" idx="16"/>
          </p:nvPr>
        </p:nvSpPr>
        <p:spPr/>
        <p:txBody>
          <a:bodyPr/>
          <a:lstStyle/>
          <a:p>
            <a:fld id="{DD84031F-D6BF-4677-B12E-7D8B88BA70F7}" type="slidenum">
              <a:rPr lang="en-US" smtClean="0"/>
              <a:t>‹#›</a:t>
            </a:fld>
            <a:endParaRPr lang="en-US"/>
          </a:p>
        </p:txBody>
      </p:sp>
      <p:cxnSp>
        <p:nvCxnSpPr>
          <p:cNvPr id="5" name="Straight Connector 4">
            <a:extLst>
              <a:ext uri="{FF2B5EF4-FFF2-40B4-BE49-F238E27FC236}">
                <a16:creationId xmlns:a16="http://schemas.microsoft.com/office/drawing/2014/main" id="{6C95B307-0002-4F55-5801-73F564B37804}"/>
              </a:ext>
            </a:extLst>
          </p:cNvPr>
          <p:cNvCxnSpPr>
            <a:cxnSpLocks/>
          </p:cNvCxnSpPr>
          <p:nvPr/>
        </p:nvCxnSpPr>
        <p:spPr>
          <a:xfrm>
            <a:off x="1399690" y="5178692"/>
            <a:ext cx="9386681"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43441684"/>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Quot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548641" y="5422793"/>
            <a:ext cx="8849802" cy="763321"/>
          </a:xfrm>
        </p:spPr>
        <p:txBody>
          <a:bodyPr anchor="t">
            <a:normAutofit/>
          </a:bodyPr>
          <a:lstStyle>
            <a:lvl1pPr marL="0" indent="0">
              <a:lnSpc>
                <a:spcPct val="100000"/>
              </a:lnSpc>
              <a:defRPr sz="2000" cap="all" baseline="0">
                <a:solidFill>
                  <a:schemeClr val="tx1"/>
                </a:solidFill>
                <a:latin typeface="+mj-lt"/>
              </a:defRPr>
            </a:lvl1pPr>
          </a:lstStyle>
          <a:p>
            <a:r>
              <a:rPr lang="en-US" dirty="0"/>
              <a:t>Quote author</a:t>
            </a:r>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415047" y="364321"/>
            <a:ext cx="8983395" cy="4379976"/>
          </a:xfrm>
        </p:spPr>
        <p:txBody>
          <a:bodyPr anchor="t">
            <a:normAutofit/>
          </a:bodyPr>
          <a:lstStyle>
            <a:lvl1pPr marL="137160" indent="-137160">
              <a:lnSpc>
                <a:spcPct val="100000"/>
              </a:lnSpc>
              <a:buNone/>
              <a:defRPr sz="5400" b="0" cap="none" spc="50" baseline="0">
                <a:solidFill>
                  <a:schemeClr val="accent1"/>
                </a:solidFill>
                <a:latin typeface="+mn-lt"/>
              </a:defRPr>
            </a:lvl1pPr>
            <a:lvl2pPr marL="228600" indent="0">
              <a:buNone/>
              <a:defRPr sz="1600" b="0" cap="all" spc="50" baseline="0">
                <a:solidFill>
                  <a:schemeClr val="tx1"/>
                </a:solidFill>
                <a:latin typeface="+mj-lt"/>
              </a:defRPr>
            </a:lvl2pPr>
            <a:lvl3pPr marL="457200" indent="0">
              <a:buNone/>
              <a:defRPr sz="1400" b="0" cap="all" spc="50" baseline="0">
                <a:solidFill>
                  <a:schemeClr val="tx1"/>
                </a:solidFill>
                <a:latin typeface="+mj-lt"/>
              </a:defRPr>
            </a:lvl3pPr>
            <a:lvl4pPr marL="685800" indent="0">
              <a:buNone/>
              <a:defRPr sz="1200" b="0" cap="all" spc="50" baseline="0">
                <a:solidFill>
                  <a:schemeClr val="tx1"/>
                </a:solidFill>
                <a:latin typeface="+mj-lt"/>
              </a:defRPr>
            </a:lvl4pPr>
            <a:lvl5pPr marL="914400" indent="0">
              <a:buNone/>
              <a:defRPr sz="1100" b="0" cap="all" spc="50" baseline="0">
                <a:solidFill>
                  <a:schemeClr val="tx1"/>
                </a:solidFill>
                <a:latin typeface="+mj-lt"/>
              </a:defRPr>
            </a:lvl5pPr>
          </a:lstStyle>
          <a:p>
            <a:pPr lvl="0"/>
            <a:r>
              <a:rPr lang="en-US" dirty="0"/>
              <a:t>Click to edit quote</a:t>
            </a:r>
          </a:p>
        </p:txBody>
      </p:sp>
      <p:sp>
        <p:nvSpPr>
          <p:cNvPr id="11" name="Footer Placeholder 10">
            <a:extLst>
              <a:ext uri="{FF2B5EF4-FFF2-40B4-BE49-F238E27FC236}">
                <a16:creationId xmlns:a16="http://schemas.microsoft.com/office/drawing/2014/main" id="{BB573913-DF3D-A336-7766-2F2A4077FA24}"/>
              </a:ext>
            </a:extLst>
          </p:cNvPr>
          <p:cNvSpPr>
            <a:spLocks noGrp="1"/>
          </p:cNvSpPr>
          <p:nvPr>
            <p:ph type="ftr" sz="quarter" idx="15"/>
          </p:nvPr>
        </p:nvSpPr>
        <p:spPr/>
        <p:txBody>
          <a:bodyPr/>
          <a:lstStyle/>
          <a:p>
            <a:r>
              <a:rPr lang="en-US"/>
              <a:t>Sample Footer Text</a:t>
            </a:r>
          </a:p>
        </p:txBody>
      </p:sp>
      <p:sp>
        <p:nvSpPr>
          <p:cNvPr id="10" name="Date Placeholder 9">
            <a:extLst>
              <a:ext uri="{FF2B5EF4-FFF2-40B4-BE49-F238E27FC236}">
                <a16:creationId xmlns:a16="http://schemas.microsoft.com/office/drawing/2014/main" id="{82574524-6D35-F65F-291D-C661BC2839A9}"/>
              </a:ext>
            </a:extLst>
          </p:cNvPr>
          <p:cNvSpPr>
            <a:spLocks noGrp="1"/>
          </p:cNvSpPr>
          <p:nvPr>
            <p:ph type="dt" sz="half" idx="14"/>
          </p:nvPr>
        </p:nvSpPr>
        <p:spPr/>
        <p:txBody>
          <a:bodyPr/>
          <a:lstStyle/>
          <a:p>
            <a:fld id="{EF484BAB-BC70-496F-BE5F-77C3800258C1}" type="datetime1">
              <a:rPr lang="en-US" smtClean="0"/>
              <a:t>11/12/2025</a:t>
            </a:fld>
            <a:endParaRPr lang="en-US"/>
          </a:p>
        </p:txBody>
      </p:sp>
      <p:sp>
        <p:nvSpPr>
          <p:cNvPr id="12" name="Slide Number Placeholder 11">
            <a:extLst>
              <a:ext uri="{FF2B5EF4-FFF2-40B4-BE49-F238E27FC236}">
                <a16:creationId xmlns:a16="http://schemas.microsoft.com/office/drawing/2014/main" id="{551DEE08-81D7-3436-67E0-35E4159750B3}"/>
              </a:ext>
            </a:extLst>
          </p:cNvPr>
          <p:cNvSpPr>
            <a:spLocks noGrp="1"/>
          </p:cNvSpPr>
          <p:nvPr>
            <p:ph type="sldNum" sz="quarter" idx="16"/>
          </p:nvPr>
        </p:nvSpPr>
        <p:spPr/>
        <p:txBody>
          <a:bodyPr/>
          <a:lstStyle/>
          <a:p>
            <a:fld id="{DD84031F-D6BF-4677-B12E-7D8B88BA70F7}" type="slidenum">
              <a:rPr lang="en-US" smtClean="0"/>
              <a:t>‹#›</a:t>
            </a:fld>
            <a:endParaRPr lang="en-US"/>
          </a:p>
        </p:txBody>
      </p:sp>
      <p:cxnSp>
        <p:nvCxnSpPr>
          <p:cNvPr id="6" name="Straight Connector 5">
            <a:extLst>
              <a:ext uri="{FF2B5EF4-FFF2-40B4-BE49-F238E27FC236}">
                <a16:creationId xmlns:a16="http://schemas.microsoft.com/office/drawing/2014/main" id="{1A1234A2-3E92-F2E2-45A7-60E39396715E}"/>
              </a:ext>
            </a:extLst>
          </p:cNvPr>
          <p:cNvCxnSpPr>
            <a:cxnSpLocks/>
          </p:cNvCxnSpPr>
          <p:nvPr/>
        </p:nvCxnSpPr>
        <p:spPr>
          <a:xfrm>
            <a:off x="530352" y="5184424"/>
            <a:ext cx="11142182"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51A2847D-BCD1-DEA8-DC65-258A4946768E}"/>
              </a:ext>
            </a:extLst>
          </p:cNvPr>
          <p:cNvCxnSpPr>
            <a:cxnSpLocks/>
          </p:cNvCxnSpPr>
          <p:nvPr/>
        </p:nvCxnSpPr>
        <p:spPr>
          <a:xfrm>
            <a:off x="530352" y="6326367"/>
            <a:ext cx="1115568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11607673"/>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Quote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930302" y="5345083"/>
            <a:ext cx="10243537" cy="847899"/>
          </a:xfrm>
        </p:spPr>
        <p:txBody>
          <a:bodyPr anchor="ctr">
            <a:normAutofit/>
          </a:bodyPr>
          <a:lstStyle>
            <a:lvl1pPr marL="137160" indent="-137160" algn="ctr">
              <a:lnSpc>
                <a:spcPct val="110000"/>
              </a:lnSpc>
              <a:defRPr sz="1800" cap="none" baseline="0">
                <a:solidFill>
                  <a:schemeClr val="accent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930303" y="951364"/>
            <a:ext cx="10243536" cy="3794370"/>
          </a:xfrm>
        </p:spPr>
        <p:txBody>
          <a:bodyPr anchor="ctr">
            <a:normAutofit/>
          </a:bodyPr>
          <a:lstStyle>
            <a:lvl1pPr marL="0" indent="0" algn="ctr">
              <a:buNone/>
              <a:defRPr sz="4400" b="0" cap="all" spc="50" baseline="0">
                <a:solidFill>
                  <a:schemeClr val="tx1"/>
                </a:solidFill>
                <a:latin typeface="+mj-lt"/>
              </a:defRPr>
            </a:lvl1pPr>
            <a:lvl2pPr marL="228600" indent="0">
              <a:buNone/>
              <a:defRPr sz="4400" b="0" cap="all" spc="50" baseline="0">
                <a:solidFill>
                  <a:schemeClr val="accent1"/>
                </a:solidFill>
                <a:latin typeface="+mj-lt"/>
              </a:defRPr>
            </a:lvl2pPr>
            <a:lvl3pPr marL="457200" indent="0">
              <a:buNone/>
              <a:defRPr sz="4400" b="0" cap="all" spc="50" baseline="0">
                <a:solidFill>
                  <a:schemeClr val="accent1"/>
                </a:solidFill>
                <a:latin typeface="+mj-lt"/>
              </a:defRPr>
            </a:lvl3pPr>
            <a:lvl4pPr marL="685800" indent="0">
              <a:buNone/>
              <a:defRPr sz="4400" b="0" cap="all" spc="50" baseline="0">
                <a:solidFill>
                  <a:schemeClr val="accent1"/>
                </a:solidFill>
                <a:latin typeface="+mj-lt"/>
              </a:defRPr>
            </a:lvl4pPr>
            <a:lvl5pPr marL="914400" indent="0">
              <a:buNone/>
              <a:defRPr sz="4400" b="0" cap="all" spc="50" baseline="0">
                <a:solidFill>
                  <a:schemeClr val="accent1"/>
                </a:solidFill>
                <a:latin typeface="+mj-lt"/>
              </a:defRPr>
            </a:lvl5pPr>
          </a:lstStyle>
          <a:p>
            <a:pPr lvl="0"/>
            <a:r>
              <a:rPr lang="en-US" dirty="0"/>
              <a:t>Click to Edit Quote</a:t>
            </a:r>
          </a:p>
        </p:txBody>
      </p:sp>
      <p:sp>
        <p:nvSpPr>
          <p:cNvPr id="4" name="Footer Placeholder 3">
            <a:extLst>
              <a:ext uri="{FF2B5EF4-FFF2-40B4-BE49-F238E27FC236}">
                <a16:creationId xmlns:a16="http://schemas.microsoft.com/office/drawing/2014/main" id="{B54C2DF4-76B6-1299-74E1-66F403C01A3C}"/>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49A78CD0-57A9-DB86-E3A3-40628E6D68B7}"/>
              </a:ext>
            </a:extLst>
          </p:cNvPr>
          <p:cNvSpPr>
            <a:spLocks noGrp="1"/>
          </p:cNvSpPr>
          <p:nvPr>
            <p:ph type="dt" sz="half" idx="10"/>
          </p:nvPr>
        </p:nvSpPr>
        <p:spPr/>
        <p:txBody>
          <a:bodyPr/>
          <a:lstStyle/>
          <a:p>
            <a:fld id="{9245940F-B015-464A-92BD-FC8709C093C5}" type="datetime1">
              <a:rPr lang="en-US" smtClean="0"/>
              <a:t>11/12/2025</a:t>
            </a:fld>
            <a:endParaRPr lang="en-US"/>
          </a:p>
        </p:txBody>
      </p:sp>
      <p:sp>
        <p:nvSpPr>
          <p:cNvPr id="5" name="Slide Number Placeholder 4">
            <a:extLst>
              <a:ext uri="{FF2B5EF4-FFF2-40B4-BE49-F238E27FC236}">
                <a16:creationId xmlns:a16="http://schemas.microsoft.com/office/drawing/2014/main" id="{2535CA15-3DFE-125B-C658-77179EDEA2F0}"/>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8" name="Straight Connector 7">
            <a:extLst>
              <a:ext uri="{FF2B5EF4-FFF2-40B4-BE49-F238E27FC236}">
                <a16:creationId xmlns:a16="http://schemas.microsoft.com/office/drawing/2014/main" id="{56050A9D-B7C5-F464-79AD-0740B311B072}"/>
              </a:ext>
            </a:extLst>
          </p:cNvPr>
          <p:cNvCxnSpPr>
            <a:cxnSpLocks/>
          </p:cNvCxnSpPr>
          <p:nvPr/>
        </p:nvCxnSpPr>
        <p:spPr>
          <a:xfrm>
            <a:off x="524909" y="533400"/>
            <a:ext cx="11142182"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1A1234A2-3E92-F2E2-45A7-60E39396715E}"/>
              </a:ext>
            </a:extLst>
          </p:cNvPr>
          <p:cNvCxnSpPr>
            <a:cxnSpLocks/>
          </p:cNvCxnSpPr>
          <p:nvPr/>
        </p:nvCxnSpPr>
        <p:spPr>
          <a:xfrm>
            <a:off x="516418" y="5184424"/>
            <a:ext cx="11142182"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0F8BEE7C-4A94-0B15-16EB-46B45E9C057E}"/>
              </a:ext>
            </a:extLst>
          </p:cNvPr>
          <p:cNvCxnSpPr>
            <a:cxnSpLocks/>
          </p:cNvCxnSpPr>
          <p:nvPr/>
        </p:nvCxnSpPr>
        <p:spPr>
          <a:xfrm>
            <a:off x="507928" y="6324600"/>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63788849"/>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Quote 4">
    <p:bg>
      <p:bgPr>
        <a:solidFill>
          <a:schemeClr val="accent1">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1359764" y="5430743"/>
            <a:ext cx="9472473" cy="704081"/>
          </a:xfrm>
        </p:spPr>
        <p:txBody>
          <a:bodyPr anchor="ctr">
            <a:normAutofit/>
          </a:bodyPr>
          <a:lstStyle>
            <a:lvl1pPr marL="137160" indent="-137160" algn="ctr">
              <a:lnSpc>
                <a:spcPct val="100000"/>
              </a:lnSpc>
              <a:defRPr sz="1800" cap="all" baseline="0">
                <a:solidFill>
                  <a:schemeClr val="tx1"/>
                </a:solidFill>
                <a:latin typeface="+mj-lt"/>
              </a:defRPr>
            </a:lvl1pPr>
          </a:lstStyle>
          <a:p>
            <a:r>
              <a:rPr lang="en-US" dirty="0"/>
              <a:t>Quote Author</a:t>
            </a:r>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1359761" y="1081377"/>
            <a:ext cx="9413534" cy="3597131"/>
          </a:xfrm>
        </p:spPr>
        <p:txBody>
          <a:bodyPr anchor="ctr">
            <a:normAutofit/>
          </a:bodyPr>
          <a:lstStyle>
            <a:lvl1pPr marL="0" indent="0" algn="ctr">
              <a:lnSpc>
                <a:spcPct val="100000"/>
              </a:lnSpc>
              <a:buNone/>
              <a:defRPr sz="4400" b="0" cap="none" spc="50" baseline="0">
                <a:solidFill>
                  <a:schemeClr val="tx1"/>
                </a:solidFill>
                <a:latin typeface="+mn-lt"/>
              </a:defRPr>
            </a:lvl1pPr>
            <a:lvl2pPr marL="228600" indent="0" algn="ctr">
              <a:lnSpc>
                <a:spcPct val="100000"/>
              </a:lnSpc>
              <a:buNone/>
              <a:defRPr sz="4000" b="0" cap="none" spc="50" baseline="0">
                <a:solidFill>
                  <a:schemeClr val="accent1"/>
                </a:solidFill>
                <a:latin typeface="+mn-lt"/>
              </a:defRPr>
            </a:lvl2pPr>
            <a:lvl3pPr marL="457200" indent="0" algn="ctr">
              <a:lnSpc>
                <a:spcPct val="100000"/>
              </a:lnSpc>
              <a:buNone/>
              <a:defRPr sz="3600" b="0" cap="none" spc="50" baseline="0">
                <a:solidFill>
                  <a:schemeClr val="accent1"/>
                </a:solidFill>
                <a:latin typeface="+mn-lt"/>
              </a:defRPr>
            </a:lvl3pPr>
            <a:lvl4pPr marL="685800" indent="0" algn="ctr">
              <a:lnSpc>
                <a:spcPct val="100000"/>
              </a:lnSpc>
              <a:buNone/>
              <a:defRPr sz="3200" b="0" cap="none" spc="50" baseline="0">
                <a:solidFill>
                  <a:schemeClr val="accent1"/>
                </a:solidFill>
                <a:latin typeface="+mn-lt"/>
              </a:defRPr>
            </a:lvl4pPr>
            <a:lvl5pPr marL="914400" indent="0" algn="ctr">
              <a:lnSpc>
                <a:spcPct val="100000"/>
              </a:lnSpc>
              <a:buNone/>
              <a:defRPr sz="2800" b="0" cap="none" spc="50" baseline="0">
                <a:solidFill>
                  <a:schemeClr val="accent1"/>
                </a:solidFill>
                <a:latin typeface="+mn-lt"/>
              </a:defRPr>
            </a:lvl5pPr>
          </a:lstStyle>
          <a:p>
            <a:pPr lvl="0"/>
            <a:r>
              <a:rPr lang="en-US" dirty="0"/>
              <a:t>Click to edit quote</a:t>
            </a:r>
          </a:p>
        </p:txBody>
      </p:sp>
      <p:sp>
        <p:nvSpPr>
          <p:cNvPr id="4" name="Footer Placeholder 3">
            <a:extLst>
              <a:ext uri="{FF2B5EF4-FFF2-40B4-BE49-F238E27FC236}">
                <a16:creationId xmlns:a16="http://schemas.microsoft.com/office/drawing/2014/main" id="{B54C2DF4-76B6-1299-74E1-66F403C01A3C}"/>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3" name="Date Placeholder 2">
            <a:extLst>
              <a:ext uri="{FF2B5EF4-FFF2-40B4-BE49-F238E27FC236}">
                <a16:creationId xmlns:a16="http://schemas.microsoft.com/office/drawing/2014/main" id="{49A78CD0-57A9-DB86-E3A3-40628E6D68B7}"/>
              </a:ext>
            </a:extLst>
          </p:cNvPr>
          <p:cNvSpPr>
            <a:spLocks noGrp="1"/>
          </p:cNvSpPr>
          <p:nvPr>
            <p:ph type="dt" sz="half" idx="10"/>
          </p:nvPr>
        </p:nvSpPr>
        <p:spPr/>
        <p:txBody>
          <a:bodyPr/>
          <a:lstStyle>
            <a:lvl1pPr>
              <a:defRPr>
                <a:solidFill>
                  <a:schemeClr val="tx1"/>
                </a:solidFill>
              </a:defRPr>
            </a:lvl1pPr>
          </a:lstStyle>
          <a:p>
            <a:fld id="{8E6C2023-0583-4B96-882C-68D22DCD46B6}" type="datetime1">
              <a:rPr lang="en-US" smtClean="0"/>
              <a:t>11/12/2025</a:t>
            </a:fld>
            <a:endParaRPr lang="en-US"/>
          </a:p>
        </p:txBody>
      </p:sp>
      <p:sp>
        <p:nvSpPr>
          <p:cNvPr id="5" name="Slide Number Placeholder 4">
            <a:extLst>
              <a:ext uri="{FF2B5EF4-FFF2-40B4-BE49-F238E27FC236}">
                <a16:creationId xmlns:a16="http://schemas.microsoft.com/office/drawing/2014/main" id="{2535CA15-3DFE-125B-C658-77179EDEA2F0}"/>
              </a:ext>
            </a:extLst>
          </p:cNvPr>
          <p:cNvSpPr>
            <a:spLocks noGrp="1"/>
          </p:cNvSpPr>
          <p:nvPr>
            <p:ph type="sldNum" sz="quarter" idx="12"/>
          </p:nvPr>
        </p:nvSpPr>
        <p:spPr/>
        <p:txBody>
          <a:bodyPr/>
          <a:lstStyle>
            <a:lvl1pPr>
              <a:defRPr>
                <a:solidFill>
                  <a:schemeClr val="tx1"/>
                </a:solidFill>
              </a:defRPr>
            </a:lvl1pPr>
          </a:lstStyle>
          <a:p>
            <a:fld id="{DD84031F-D6BF-4677-B12E-7D8B88BA70F7}" type="slidenum">
              <a:rPr lang="en-US" smtClean="0"/>
              <a:t>‹#›</a:t>
            </a:fld>
            <a:endParaRPr lang="en-US"/>
          </a:p>
        </p:txBody>
      </p:sp>
      <p:cxnSp>
        <p:nvCxnSpPr>
          <p:cNvPr id="10" name="Straight Connector 9">
            <a:extLst>
              <a:ext uri="{FF2B5EF4-FFF2-40B4-BE49-F238E27FC236}">
                <a16:creationId xmlns:a16="http://schemas.microsoft.com/office/drawing/2014/main" id="{3FD77A43-F5D0-235F-35F0-CBDFCF048764}"/>
              </a:ext>
            </a:extLst>
          </p:cNvPr>
          <p:cNvCxnSpPr>
            <a:cxnSpLocks/>
          </p:cNvCxnSpPr>
          <p:nvPr/>
        </p:nvCxnSpPr>
        <p:spPr>
          <a:xfrm>
            <a:off x="530352" y="530352"/>
            <a:ext cx="11159163"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D4577989-BB5F-9AF1-A65F-3B2D0FDB6368}"/>
              </a:ext>
            </a:extLst>
          </p:cNvPr>
          <p:cNvCxnSpPr>
            <a:cxnSpLocks/>
          </p:cNvCxnSpPr>
          <p:nvPr/>
        </p:nvCxnSpPr>
        <p:spPr>
          <a:xfrm>
            <a:off x="530352" y="5180630"/>
            <a:ext cx="11159163"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B066E7AB-929A-6900-35D9-F1C66399874C}"/>
              </a:ext>
            </a:extLst>
          </p:cNvPr>
          <p:cNvCxnSpPr>
            <a:cxnSpLocks/>
          </p:cNvCxnSpPr>
          <p:nvPr/>
        </p:nvCxnSpPr>
        <p:spPr>
          <a:xfrm>
            <a:off x="530352" y="6324600"/>
            <a:ext cx="11159163"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171770"/>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Two Conten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4958D-8125-1BDA-53C9-9E2D338832F5}"/>
              </a:ext>
            </a:extLst>
          </p:cNvPr>
          <p:cNvSpPr>
            <a:spLocks noGrp="1"/>
          </p:cNvSpPr>
          <p:nvPr>
            <p:ph type="title"/>
          </p:nvPr>
        </p:nvSpPr>
        <p:spPr>
          <a:xfrm>
            <a:off x="419100" y="365760"/>
            <a:ext cx="11239498" cy="914400"/>
          </a:xfrm>
        </p:spPr>
        <p:txBody>
          <a:bodyPr anchor="b"/>
          <a:lstStyle/>
          <a:p>
            <a:r>
              <a:rPr lang="en-US"/>
              <a:t>Click to edit Master title style</a:t>
            </a:r>
            <a:endParaRPr lang="en-US" dirty="0"/>
          </a:p>
        </p:txBody>
      </p:sp>
      <p:sp>
        <p:nvSpPr>
          <p:cNvPr id="4" name="Content Placeholder 3">
            <a:extLst>
              <a:ext uri="{FF2B5EF4-FFF2-40B4-BE49-F238E27FC236}">
                <a16:creationId xmlns:a16="http://schemas.microsoft.com/office/drawing/2014/main" id="{5FB8DBCC-227D-BB0A-7CD5-02D66CF18745}"/>
              </a:ext>
            </a:extLst>
          </p:cNvPr>
          <p:cNvSpPr>
            <a:spLocks noGrp="1"/>
          </p:cNvSpPr>
          <p:nvPr>
            <p:ph sz="quarter" idx="15"/>
          </p:nvPr>
        </p:nvSpPr>
        <p:spPr>
          <a:xfrm>
            <a:off x="419100" y="1714500"/>
            <a:ext cx="5305425" cy="4389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a:extLst>
              <a:ext uri="{FF2B5EF4-FFF2-40B4-BE49-F238E27FC236}">
                <a16:creationId xmlns:a16="http://schemas.microsoft.com/office/drawing/2014/main" id="{0DBB7E01-A7E6-1882-4E9B-8EABAF71F969}"/>
              </a:ext>
            </a:extLst>
          </p:cNvPr>
          <p:cNvSpPr>
            <a:spLocks noGrp="1"/>
          </p:cNvSpPr>
          <p:nvPr>
            <p:ph sz="quarter" idx="16"/>
          </p:nvPr>
        </p:nvSpPr>
        <p:spPr>
          <a:xfrm>
            <a:off x="6345936" y="1719072"/>
            <a:ext cx="5321808" cy="43905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7D294A4A-89C4-68BF-6701-5C47F940E3D6}"/>
              </a:ext>
            </a:extLst>
          </p:cNvPr>
          <p:cNvSpPr>
            <a:spLocks noGrp="1"/>
          </p:cNvSpPr>
          <p:nvPr>
            <p:ph type="ftr" sz="quarter" idx="11"/>
          </p:nvPr>
        </p:nvSpPr>
        <p:spPr/>
        <p:txBody>
          <a:bodyPr/>
          <a:lstStyle/>
          <a:p>
            <a:r>
              <a:rPr lang="en-US"/>
              <a:t>Sample Footer Text</a:t>
            </a:r>
          </a:p>
        </p:txBody>
      </p:sp>
      <p:sp>
        <p:nvSpPr>
          <p:cNvPr id="7" name="Date Placeholder 6">
            <a:extLst>
              <a:ext uri="{FF2B5EF4-FFF2-40B4-BE49-F238E27FC236}">
                <a16:creationId xmlns:a16="http://schemas.microsoft.com/office/drawing/2014/main" id="{977908BC-F48B-81E4-8D93-7DB9E37161B6}"/>
              </a:ext>
            </a:extLst>
          </p:cNvPr>
          <p:cNvSpPr>
            <a:spLocks noGrp="1"/>
          </p:cNvSpPr>
          <p:nvPr>
            <p:ph type="dt" sz="half" idx="10"/>
          </p:nvPr>
        </p:nvSpPr>
        <p:spPr/>
        <p:txBody>
          <a:bodyPr/>
          <a:lstStyle/>
          <a:p>
            <a:fld id="{6504A9F1-814E-44B0-83E3-9DA02F3C243F}" type="datetime1">
              <a:rPr lang="en-US" smtClean="0"/>
              <a:t>11/12/2025</a:t>
            </a:fld>
            <a:endParaRPr lang="en-US"/>
          </a:p>
        </p:txBody>
      </p:sp>
      <p:sp>
        <p:nvSpPr>
          <p:cNvPr id="9" name="Slide Number Placeholder 8">
            <a:extLst>
              <a:ext uri="{FF2B5EF4-FFF2-40B4-BE49-F238E27FC236}">
                <a16:creationId xmlns:a16="http://schemas.microsoft.com/office/drawing/2014/main" id="{27F93A54-CB38-BEAF-260B-84EDDF3011D2}"/>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11" name="Straight Connector 10">
            <a:extLst>
              <a:ext uri="{FF2B5EF4-FFF2-40B4-BE49-F238E27FC236}">
                <a16:creationId xmlns:a16="http://schemas.microsoft.com/office/drawing/2014/main" id="{A90608C5-C55C-14AC-C8E9-7F0530018CE5}"/>
              </a:ext>
            </a:extLst>
          </p:cNvPr>
          <p:cNvCxnSpPr>
            <a:cxnSpLocks/>
          </p:cNvCxnSpPr>
          <p:nvPr/>
        </p:nvCxnSpPr>
        <p:spPr>
          <a:xfrm>
            <a:off x="533400" y="1357303"/>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90139848"/>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Comparis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4958D-8125-1BDA-53C9-9E2D338832F5}"/>
              </a:ext>
            </a:extLst>
          </p:cNvPr>
          <p:cNvSpPr>
            <a:spLocks noGrp="1"/>
          </p:cNvSpPr>
          <p:nvPr>
            <p:ph type="title"/>
          </p:nvPr>
        </p:nvSpPr>
        <p:spPr>
          <a:xfrm>
            <a:off x="402335" y="365760"/>
            <a:ext cx="11256264" cy="914400"/>
          </a:xfrm>
        </p:spPr>
        <p:txBody>
          <a:bodyPr anchor="b"/>
          <a:lstStyle/>
          <a:p>
            <a:r>
              <a:rPr lang="en-US"/>
              <a:t>Click to edit Master title style</a:t>
            </a:r>
            <a:endParaRPr lang="en-US" dirty="0"/>
          </a:p>
        </p:txBody>
      </p:sp>
      <p:sp>
        <p:nvSpPr>
          <p:cNvPr id="3" name="Text Placeholder 2">
            <a:extLst>
              <a:ext uri="{FF2B5EF4-FFF2-40B4-BE49-F238E27FC236}">
                <a16:creationId xmlns:a16="http://schemas.microsoft.com/office/drawing/2014/main" id="{7709FF10-A82A-AAEB-4B8C-921F3BA2028E}"/>
              </a:ext>
            </a:extLst>
          </p:cNvPr>
          <p:cNvSpPr>
            <a:spLocks noGrp="1"/>
          </p:cNvSpPr>
          <p:nvPr>
            <p:ph type="body" idx="1"/>
          </p:nvPr>
        </p:nvSpPr>
        <p:spPr>
          <a:xfrm>
            <a:off x="415048" y="1490472"/>
            <a:ext cx="5321808" cy="642902"/>
          </a:xfrm>
        </p:spPr>
        <p:txBody>
          <a:bodyPr anchor="b">
            <a:normAutofit/>
          </a:bodyPr>
          <a:lstStyle>
            <a:lvl1pPr marL="0" indent="0">
              <a:lnSpc>
                <a:spcPct val="100000"/>
              </a:lnSpc>
              <a:buNone/>
              <a:defRPr sz="2200" b="0" cap="none"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CEFD932-A581-1A49-7FAF-0FED2E2BC182}"/>
              </a:ext>
            </a:extLst>
          </p:cNvPr>
          <p:cNvSpPr>
            <a:spLocks noGrp="1"/>
          </p:cNvSpPr>
          <p:nvPr>
            <p:ph sz="quarter" idx="15"/>
          </p:nvPr>
        </p:nvSpPr>
        <p:spPr>
          <a:xfrm>
            <a:off x="419100" y="2212975"/>
            <a:ext cx="5303838" cy="3892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A627A15-4AB2-F230-22C7-0605AFD7DF22}"/>
              </a:ext>
            </a:extLst>
          </p:cNvPr>
          <p:cNvSpPr>
            <a:spLocks noGrp="1"/>
          </p:cNvSpPr>
          <p:nvPr>
            <p:ph type="body" sz="quarter" idx="3"/>
          </p:nvPr>
        </p:nvSpPr>
        <p:spPr>
          <a:xfrm>
            <a:off x="6345936" y="1490472"/>
            <a:ext cx="5321808" cy="642902"/>
          </a:xfrm>
        </p:spPr>
        <p:txBody>
          <a:bodyPr anchor="b">
            <a:normAutofit/>
          </a:bodyPr>
          <a:lstStyle>
            <a:lvl1pPr marL="0" indent="0">
              <a:lnSpc>
                <a:spcPct val="100000"/>
              </a:lnSpc>
              <a:buNone/>
              <a:defRPr sz="2200" b="0" cap="none" baseline="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11">
            <a:extLst>
              <a:ext uri="{FF2B5EF4-FFF2-40B4-BE49-F238E27FC236}">
                <a16:creationId xmlns:a16="http://schemas.microsoft.com/office/drawing/2014/main" id="{554404BD-8F2F-278E-C00B-3F1B1DE8CF2C}"/>
              </a:ext>
            </a:extLst>
          </p:cNvPr>
          <p:cNvSpPr>
            <a:spLocks noGrp="1"/>
          </p:cNvSpPr>
          <p:nvPr>
            <p:ph sz="quarter" idx="16"/>
          </p:nvPr>
        </p:nvSpPr>
        <p:spPr>
          <a:xfrm>
            <a:off x="6345238" y="2212975"/>
            <a:ext cx="5321808" cy="3892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7D294A4A-89C4-68BF-6701-5C47F940E3D6}"/>
              </a:ext>
            </a:extLst>
          </p:cNvPr>
          <p:cNvSpPr>
            <a:spLocks noGrp="1"/>
          </p:cNvSpPr>
          <p:nvPr>
            <p:ph type="ftr" sz="quarter" idx="11"/>
          </p:nvPr>
        </p:nvSpPr>
        <p:spPr/>
        <p:txBody>
          <a:bodyPr/>
          <a:lstStyle/>
          <a:p>
            <a:r>
              <a:rPr lang="en-US"/>
              <a:t>Sample Footer Text</a:t>
            </a:r>
          </a:p>
        </p:txBody>
      </p:sp>
      <p:sp>
        <p:nvSpPr>
          <p:cNvPr id="7" name="Date Placeholder 6">
            <a:extLst>
              <a:ext uri="{FF2B5EF4-FFF2-40B4-BE49-F238E27FC236}">
                <a16:creationId xmlns:a16="http://schemas.microsoft.com/office/drawing/2014/main" id="{977908BC-F48B-81E4-8D93-7DB9E37161B6}"/>
              </a:ext>
            </a:extLst>
          </p:cNvPr>
          <p:cNvSpPr>
            <a:spLocks noGrp="1"/>
          </p:cNvSpPr>
          <p:nvPr>
            <p:ph type="dt" sz="half" idx="10"/>
          </p:nvPr>
        </p:nvSpPr>
        <p:spPr/>
        <p:txBody>
          <a:bodyPr/>
          <a:lstStyle/>
          <a:p>
            <a:fld id="{6DF15078-AEDD-4B5A-AC6A-C8F87F9646E7}" type="datetime1">
              <a:rPr lang="en-US" smtClean="0"/>
              <a:t>11/12/2025</a:t>
            </a:fld>
            <a:endParaRPr lang="en-US"/>
          </a:p>
        </p:txBody>
      </p:sp>
      <p:sp>
        <p:nvSpPr>
          <p:cNvPr id="9" name="Slide Number Placeholder 8">
            <a:extLst>
              <a:ext uri="{FF2B5EF4-FFF2-40B4-BE49-F238E27FC236}">
                <a16:creationId xmlns:a16="http://schemas.microsoft.com/office/drawing/2014/main" id="{27F93A54-CB38-BEAF-260B-84EDDF3011D2}"/>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11" name="Straight Connector 10">
            <a:extLst>
              <a:ext uri="{FF2B5EF4-FFF2-40B4-BE49-F238E27FC236}">
                <a16:creationId xmlns:a16="http://schemas.microsoft.com/office/drawing/2014/main" id="{A90608C5-C55C-14AC-C8E9-7F0530018CE5}"/>
              </a:ext>
            </a:extLst>
          </p:cNvPr>
          <p:cNvCxnSpPr>
            <a:cxnSpLocks/>
          </p:cNvCxnSpPr>
          <p:nvPr/>
        </p:nvCxnSpPr>
        <p:spPr>
          <a:xfrm>
            <a:off x="530352" y="1357303"/>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38013132"/>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itle Only">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3695F-5E74-A380-8592-35FB6FC77542}"/>
              </a:ext>
            </a:extLst>
          </p:cNvPr>
          <p:cNvSpPr>
            <a:spLocks noGrp="1"/>
          </p:cNvSpPr>
          <p:nvPr>
            <p:ph type="title"/>
          </p:nvPr>
        </p:nvSpPr>
        <p:spPr/>
        <p:txBody>
          <a:body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09C6149D-58D4-7497-818C-CF30244A29A1}"/>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8E8D2567-C532-BD45-FA85-03DBE3B3C779}"/>
              </a:ext>
            </a:extLst>
          </p:cNvPr>
          <p:cNvSpPr>
            <a:spLocks noGrp="1"/>
          </p:cNvSpPr>
          <p:nvPr>
            <p:ph type="dt" sz="half" idx="10"/>
          </p:nvPr>
        </p:nvSpPr>
        <p:spPr/>
        <p:txBody>
          <a:bodyPr/>
          <a:lstStyle/>
          <a:p>
            <a:fld id="{51B2758D-8EE6-4CC5-A170-BE9501D7BCFF}" type="datetime1">
              <a:rPr lang="en-US" smtClean="0"/>
              <a:t>11/12/2025</a:t>
            </a:fld>
            <a:endParaRPr lang="en-US"/>
          </a:p>
        </p:txBody>
      </p:sp>
      <p:sp>
        <p:nvSpPr>
          <p:cNvPr id="5" name="Slide Number Placeholder 4">
            <a:extLst>
              <a:ext uri="{FF2B5EF4-FFF2-40B4-BE49-F238E27FC236}">
                <a16:creationId xmlns:a16="http://schemas.microsoft.com/office/drawing/2014/main" id="{ABC0E491-56EB-F527-8A63-FBEEE6196FBD}"/>
              </a:ext>
            </a:extLst>
          </p:cNvPr>
          <p:cNvSpPr>
            <a:spLocks noGrp="1"/>
          </p:cNvSpPr>
          <p:nvPr>
            <p:ph type="sldNum" sz="quarter" idx="12"/>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315494639"/>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Empty">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FE9D82C-4607-0C9D-F241-D35DBEFEF4B1}"/>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B4DCFCC5-7F8E-F549-57BA-7303E9F17466}"/>
              </a:ext>
            </a:extLst>
          </p:cNvPr>
          <p:cNvSpPr>
            <a:spLocks noGrp="1"/>
          </p:cNvSpPr>
          <p:nvPr>
            <p:ph type="dt" sz="half" idx="10"/>
          </p:nvPr>
        </p:nvSpPr>
        <p:spPr/>
        <p:txBody>
          <a:bodyPr/>
          <a:lstStyle/>
          <a:p>
            <a:fld id="{0FCB484E-FEE6-4572-A5E5-40AFA2254CF8}" type="datetime1">
              <a:rPr lang="en-US" smtClean="0"/>
              <a:t>11/12/2025</a:t>
            </a:fld>
            <a:endParaRPr lang="en-US"/>
          </a:p>
        </p:txBody>
      </p:sp>
      <p:sp>
        <p:nvSpPr>
          <p:cNvPr id="5" name="Slide Number Placeholder 4">
            <a:extLst>
              <a:ext uri="{FF2B5EF4-FFF2-40B4-BE49-F238E27FC236}">
                <a16:creationId xmlns:a16="http://schemas.microsoft.com/office/drawing/2014/main" id="{457BEB6A-C028-DA7D-C516-2F1316F031AB}"/>
              </a:ext>
            </a:extLst>
          </p:cNvPr>
          <p:cNvSpPr>
            <a:spLocks noGrp="1"/>
          </p:cNvSpPr>
          <p:nvPr>
            <p:ph type="sldNum" sz="quarter" idx="12"/>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776097247"/>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with Picture 4">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77CE2-4402-942B-FD26-6E29BDAB9B47}"/>
              </a:ext>
            </a:extLst>
          </p:cNvPr>
          <p:cNvSpPr>
            <a:spLocks noGrp="1"/>
          </p:cNvSpPr>
          <p:nvPr>
            <p:ph type="title"/>
          </p:nvPr>
        </p:nvSpPr>
        <p:spPr>
          <a:xfrm>
            <a:off x="429901" y="5056743"/>
            <a:ext cx="11339400" cy="966902"/>
          </a:xfrm>
        </p:spPr>
        <p:txBody>
          <a:bodyPr anchor="b">
            <a:normAutofit/>
          </a:bodyPr>
          <a:lstStyle>
            <a:lvl1pPr>
              <a:defRPr sz="4800">
                <a:solidFill>
                  <a:schemeClr val="tx1"/>
                </a:solidFill>
              </a:defRPr>
            </a:lvl1pPr>
          </a:lstStyle>
          <a:p>
            <a:r>
              <a:rPr lang="en-US"/>
              <a:t>Click to edit Master title style</a:t>
            </a:r>
            <a:endParaRPr lang="en-US" dirty="0"/>
          </a:p>
        </p:txBody>
      </p:sp>
      <p:sp>
        <p:nvSpPr>
          <p:cNvPr id="9" name="Picture Placeholder 8">
            <a:extLst>
              <a:ext uri="{FF2B5EF4-FFF2-40B4-BE49-F238E27FC236}">
                <a16:creationId xmlns:a16="http://schemas.microsoft.com/office/drawing/2014/main" id="{6D3F2A15-2C96-2533-3F11-3EFA30B56716}"/>
              </a:ext>
            </a:extLst>
          </p:cNvPr>
          <p:cNvSpPr>
            <a:spLocks noGrp="1"/>
          </p:cNvSpPr>
          <p:nvPr>
            <p:ph type="pic" sz="quarter" idx="13" hasCustomPrompt="1"/>
          </p:nvPr>
        </p:nvSpPr>
        <p:spPr>
          <a:xfrm>
            <a:off x="0" y="0"/>
            <a:ext cx="12192000" cy="4930912"/>
          </a:xfrm>
          <a:blipFill>
            <a:blip r:embed="rId2">
              <a:alphaModFix amt="70000"/>
            </a:blip>
            <a:stretch>
              <a:fillRect/>
            </a:stretch>
          </a:blipFill>
          <a:effectLst>
            <a:outerShdw blurRad="203200" dist="12700" dir="7800000" algn="r" rotWithShape="0">
              <a:prstClr val="black">
                <a:alpha val="10000"/>
              </a:prstClr>
            </a:outerShdw>
          </a:effectLst>
        </p:spPr>
        <p:txBody>
          <a:bodyPr/>
          <a:lstStyle>
            <a:lvl1pPr marL="0" indent="0">
              <a:buNone/>
              <a:defRPr/>
            </a:lvl1pPr>
          </a:lstStyle>
          <a:p>
            <a:r>
              <a:rPr lang="en-US" dirty="0"/>
              <a:t> </a:t>
            </a:r>
          </a:p>
        </p:txBody>
      </p:sp>
      <p:sp>
        <p:nvSpPr>
          <p:cNvPr id="3" name="Text Placeholder 2">
            <a:extLst>
              <a:ext uri="{FF2B5EF4-FFF2-40B4-BE49-F238E27FC236}">
                <a16:creationId xmlns:a16="http://schemas.microsoft.com/office/drawing/2014/main" id="{4FF79075-DF30-526B-9548-3F9D7EF9FAA8}"/>
              </a:ext>
            </a:extLst>
          </p:cNvPr>
          <p:cNvSpPr>
            <a:spLocks noGrp="1"/>
          </p:cNvSpPr>
          <p:nvPr>
            <p:ph type="body" idx="1"/>
          </p:nvPr>
        </p:nvSpPr>
        <p:spPr>
          <a:xfrm>
            <a:off x="429902" y="5979576"/>
            <a:ext cx="11339400" cy="365126"/>
          </a:xfrm>
        </p:spPr>
        <p:txBody>
          <a:bodyPr anchor="t">
            <a:normAutofit/>
          </a:bodyPr>
          <a:lstStyle>
            <a:lvl1pPr marL="0" indent="0">
              <a:buNone/>
              <a:defRPr sz="18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8" name="Footer Placeholder 7">
            <a:extLst>
              <a:ext uri="{FF2B5EF4-FFF2-40B4-BE49-F238E27FC236}">
                <a16:creationId xmlns:a16="http://schemas.microsoft.com/office/drawing/2014/main" id="{3F256503-7989-932D-DE04-B424AC0B97DF}"/>
              </a:ext>
            </a:extLst>
          </p:cNvPr>
          <p:cNvSpPr>
            <a:spLocks noGrp="1"/>
          </p:cNvSpPr>
          <p:nvPr>
            <p:ph type="ftr" sz="quarter" idx="15"/>
          </p:nvPr>
        </p:nvSpPr>
        <p:spPr/>
        <p:txBody>
          <a:bodyPr/>
          <a:lstStyle/>
          <a:p>
            <a:r>
              <a:rPr lang="en-US"/>
              <a:t>Sample Footer Text</a:t>
            </a:r>
          </a:p>
        </p:txBody>
      </p:sp>
      <p:sp>
        <p:nvSpPr>
          <p:cNvPr id="7" name="Date Placeholder 6">
            <a:extLst>
              <a:ext uri="{FF2B5EF4-FFF2-40B4-BE49-F238E27FC236}">
                <a16:creationId xmlns:a16="http://schemas.microsoft.com/office/drawing/2014/main" id="{623E99C9-C336-E83E-56A6-D68659547CAF}"/>
              </a:ext>
            </a:extLst>
          </p:cNvPr>
          <p:cNvSpPr>
            <a:spLocks noGrp="1"/>
          </p:cNvSpPr>
          <p:nvPr>
            <p:ph type="dt" sz="half" idx="14"/>
          </p:nvPr>
        </p:nvSpPr>
        <p:spPr/>
        <p:txBody>
          <a:bodyPr/>
          <a:lstStyle/>
          <a:p>
            <a:fld id="{C135F28A-0986-4E7B-B35D-341D39FBD191}" type="datetime1">
              <a:rPr lang="en-US" smtClean="0"/>
              <a:t>11/12/2025</a:t>
            </a:fld>
            <a:endParaRPr lang="en-US"/>
          </a:p>
        </p:txBody>
      </p:sp>
      <p:sp>
        <p:nvSpPr>
          <p:cNvPr id="10" name="Slide Number Placeholder 9">
            <a:extLst>
              <a:ext uri="{FF2B5EF4-FFF2-40B4-BE49-F238E27FC236}">
                <a16:creationId xmlns:a16="http://schemas.microsoft.com/office/drawing/2014/main" id="{757A77FC-B384-BD30-0961-237F594F200F}"/>
              </a:ext>
            </a:extLst>
          </p:cNvPr>
          <p:cNvSpPr>
            <a:spLocks noGrp="1"/>
          </p:cNvSpPr>
          <p:nvPr>
            <p:ph type="sldNum" sz="quarter" idx="16"/>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1066283902"/>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2BEA7-A772-B39C-F049-D8BA2D3F4EF5}"/>
              </a:ext>
            </a:extLst>
          </p:cNvPr>
          <p:cNvSpPr>
            <a:spLocks noGrp="1"/>
          </p:cNvSpPr>
          <p:nvPr>
            <p:ph type="title"/>
          </p:nvPr>
        </p:nvSpPr>
        <p:spPr>
          <a:xfrm>
            <a:off x="449836" y="694943"/>
            <a:ext cx="3915473" cy="1325880"/>
          </a:xfrm>
        </p:spPr>
        <p:txBody>
          <a:bodyPr anchor="t"/>
          <a:lstStyle>
            <a:lvl1pPr>
              <a:defRPr sz="32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0D5693C4-36AD-07F9-763E-EE5FC9DFB1AD}"/>
              </a:ext>
            </a:extLst>
          </p:cNvPr>
          <p:cNvSpPr>
            <a:spLocks noGrp="1"/>
          </p:cNvSpPr>
          <p:nvPr>
            <p:ph type="body" sz="half" idx="2"/>
          </p:nvPr>
        </p:nvSpPr>
        <p:spPr>
          <a:xfrm>
            <a:off x="433072" y="2057400"/>
            <a:ext cx="3932237" cy="417690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10FB4614-4148-D757-88D0-D93E5E1EA1A0}"/>
              </a:ext>
            </a:extLst>
          </p:cNvPr>
          <p:cNvSpPr>
            <a:spLocks noGrp="1"/>
          </p:cNvSpPr>
          <p:nvPr>
            <p:ph idx="1"/>
          </p:nvPr>
        </p:nvSpPr>
        <p:spPr>
          <a:xfrm>
            <a:off x="5183188" y="694943"/>
            <a:ext cx="6483096" cy="5539363"/>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71AADC46-B01E-DA2E-F24C-C48F5253DD00}"/>
              </a:ext>
            </a:extLst>
          </p:cNvPr>
          <p:cNvSpPr>
            <a:spLocks noGrp="1"/>
          </p:cNvSpPr>
          <p:nvPr>
            <p:ph type="ftr" sz="quarter" idx="11"/>
          </p:nvPr>
        </p:nvSpPr>
        <p:spPr/>
        <p:txBody>
          <a:bodyPr/>
          <a:lstStyle/>
          <a:p>
            <a:r>
              <a:rPr lang="en-US"/>
              <a:t>Sample Footer Text</a:t>
            </a:r>
          </a:p>
        </p:txBody>
      </p:sp>
      <p:sp>
        <p:nvSpPr>
          <p:cNvPr id="5" name="Date Placeholder 4">
            <a:extLst>
              <a:ext uri="{FF2B5EF4-FFF2-40B4-BE49-F238E27FC236}">
                <a16:creationId xmlns:a16="http://schemas.microsoft.com/office/drawing/2014/main" id="{B71A6063-F591-A804-79FE-A80AD399139E}"/>
              </a:ext>
            </a:extLst>
          </p:cNvPr>
          <p:cNvSpPr>
            <a:spLocks noGrp="1"/>
          </p:cNvSpPr>
          <p:nvPr>
            <p:ph type="dt" sz="half" idx="10"/>
          </p:nvPr>
        </p:nvSpPr>
        <p:spPr/>
        <p:txBody>
          <a:bodyPr/>
          <a:lstStyle/>
          <a:p>
            <a:fld id="{A57FC195-9048-4969-9920-6939BE28AE8D}" type="datetime1">
              <a:rPr lang="en-US" smtClean="0"/>
              <a:t>11/12/2025</a:t>
            </a:fld>
            <a:endParaRPr lang="en-US"/>
          </a:p>
        </p:txBody>
      </p:sp>
      <p:sp>
        <p:nvSpPr>
          <p:cNvPr id="7" name="Slide Number Placeholder 6">
            <a:extLst>
              <a:ext uri="{FF2B5EF4-FFF2-40B4-BE49-F238E27FC236}">
                <a16:creationId xmlns:a16="http://schemas.microsoft.com/office/drawing/2014/main" id="{4BEFF439-6DA2-A61B-C94C-BEDC2411D6CC}"/>
              </a:ext>
            </a:extLst>
          </p:cNvPr>
          <p:cNvSpPr>
            <a:spLocks noGrp="1"/>
          </p:cNvSpPr>
          <p:nvPr>
            <p:ph type="sldNum" sz="quarter" idx="12"/>
          </p:nvPr>
        </p:nvSpPr>
        <p:spPr/>
        <p:txBody>
          <a:bodyPr/>
          <a:lstStyle/>
          <a:p>
            <a:fld id="{DD84031F-D6BF-4677-B12E-7D8B88BA70F7}" type="slidenum">
              <a:rPr lang="en-US" smtClean="0"/>
              <a:t>‹#›</a:t>
            </a:fld>
            <a:endParaRPr lang="en-US"/>
          </a:p>
        </p:txBody>
      </p:sp>
    </p:spTree>
    <p:extLst>
      <p:ext uri="{BB962C8B-B14F-4D97-AF65-F5344CB8AC3E}">
        <p14:creationId xmlns:p14="http://schemas.microsoft.com/office/powerpoint/2010/main" val="1275495294"/>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EFA5E-0A3D-E6AD-3C21-DC40BCDEC609}"/>
              </a:ext>
            </a:extLst>
          </p:cNvPr>
          <p:cNvSpPr>
            <a:spLocks noGrp="1"/>
          </p:cNvSpPr>
          <p:nvPr>
            <p:ph type="title"/>
          </p:nvPr>
        </p:nvSpPr>
        <p:spPr>
          <a:xfrm>
            <a:off x="419101" y="694944"/>
            <a:ext cx="3526816" cy="1711825"/>
          </a:xfrm>
        </p:spPr>
        <p:txBody>
          <a:bodyPr anchor="t"/>
          <a:lstStyle>
            <a:lvl1pPr>
              <a:defRPr sz="32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7CBA8418-7980-9A18-053B-82E4F16EBD61}"/>
              </a:ext>
            </a:extLst>
          </p:cNvPr>
          <p:cNvSpPr>
            <a:spLocks noGrp="1"/>
          </p:cNvSpPr>
          <p:nvPr>
            <p:ph type="body" sz="half" idx="2"/>
          </p:nvPr>
        </p:nvSpPr>
        <p:spPr>
          <a:xfrm>
            <a:off x="425389" y="2508261"/>
            <a:ext cx="3520528" cy="372794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126F9F06-BE63-8EE7-74C5-6D0E3F9B7571}"/>
              </a:ext>
            </a:extLst>
          </p:cNvPr>
          <p:cNvSpPr>
            <a:spLocks noGrp="1"/>
          </p:cNvSpPr>
          <p:nvPr>
            <p:ph type="pic" idx="1" hasCustomPrompt="1"/>
          </p:nvPr>
        </p:nvSpPr>
        <p:spPr>
          <a:xfrm>
            <a:off x="4419600" y="533400"/>
            <a:ext cx="7239000" cy="5791199"/>
          </a:xfrm>
          <a:blipFill>
            <a:blip r:embed="rId2">
              <a:alphaModFix amt="70000"/>
            </a:blip>
            <a:stretch>
              <a:fillRect/>
            </a:stretch>
          </a:blipFill>
          <a:effectLst>
            <a:outerShdw blurRad="203200" dist="12700" dir="7800000" algn="r" rotWithShape="0">
              <a:prstClr val="black">
                <a:alpha val="10000"/>
              </a:prstClr>
            </a:outerShdw>
          </a:effectLst>
        </p:spPr>
        <p:txBody>
          <a:bodyPr vert="horz" lIns="91440" tIns="45720" rIns="91440" bIns="45720" rtlCol="0">
            <a:normAutofit/>
          </a:bodyPr>
          <a:lstStyle>
            <a:lvl1pPr marL="0" indent="0">
              <a:buNone/>
              <a:defRPr lang="en-US"/>
            </a:lvl1pPr>
          </a:lstStyle>
          <a:p>
            <a:pPr lvl="0"/>
            <a:r>
              <a:rPr lang="en-US" dirty="0"/>
              <a:t> </a:t>
            </a:r>
          </a:p>
        </p:txBody>
      </p:sp>
      <p:sp>
        <p:nvSpPr>
          <p:cNvPr id="6" name="Footer Placeholder 5">
            <a:extLst>
              <a:ext uri="{FF2B5EF4-FFF2-40B4-BE49-F238E27FC236}">
                <a16:creationId xmlns:a16="http://schemas.microsoft.com/office/drawing/2014/main" id="{E7F485A3-3BFA-4B57-F6E5-5F41542B7BBD}"/>
              </a:ext>
            </a:extLst>
          </p:cNvPr>
          <p:cNvSpPr>
            <a:spLocks noGrp="1"/>
          </p:cNvSpPr>
          <p:nvPr>
            <p:ph type="ftr" sz="quarter" idx="11"/>
          </p:nvPr>
        </p:nvSpPr>
        <p:spPr/>
        <p:txBody>
          <a:bodyPr/>
          <a:lstStyle/>
          <a:p>
            <a:r>
              <a:rPr lang="en-US" dirty="0"/>
              <a:t>Sample Footer Text</a:t>
            </a:r>
          </a:p>
        </p:txBody>
      </p:sp>
      <p:sp>
        <p:nvSpPr>
          <p:cNvPr id="5" name="Date Placeholder 4">
            <a:extLst>
              <a:ext uri="{FF2B5EF4-FFF2-40B4-BE49-F238E27FC236}">
                <a16:creationId xmlns:a16="http://schemas.microsoft.com/office/drawing/2014/main" id="{600AC9F0-6744-73C8-54FC-5C12BA7BF791}"/>
              </a:ext>
            </a:extLst>
          </p:cNvPr>
          <p:cNvSpPr>
            <a:spLocks noGrp="1"/>
          </p:cNvSpPr>
          <p:nvPr>
            <p:ph type="dt" sz="half" idx="10"/>
          </p:nvPr>
        </p:nvSpPr>
        <p:spPr/>
        <p:txBody>
          <a:bodyPr/>
          <a:lstStyle/>
          <a:p>
            <a:fld id="{8CCE6180-3A1B-4424-AB9F-671C4EBC0A2E}" type="datetime1">
              <a:rPr lang="en-US" smtClean="0"/>
              <a:t>11/12/2025</a:t>
            </a:fld>
            <a:endParaRPr lang="en-US" dirty="0"/>
          </a:p>
        </p:txBody>
      </p:sp>
      <p:sp>
        <p:nvSpPr>
          <p:cNvPr id="7" name="Slide Number Placeholder 6">
            <a:extLst>
              <a:ext uri="{FF2B5EF4-FFF2-40B4-BE49-F238E27FC236}">
                <a16:creationId xmlns:a16="http://schemas.microsoft.com/office/drawing/2014/main" id="{31BAB9F6-C801-466A-4C39-23DCB1CD5489}"/>
              </a:ext>
            </a:extLst>
          </p:cNvPr>
          <p:cNvSpPr>
            <a:spLocks noGrp="1"/>
          </p:cNvSpPr>
          <p:nvPr>
            <p:ph type="sldNum" sz="quarter" idx="12"/>
          </p:nvPr>
        </p:nvSpPr>
        <p:spPr/>
        <p:txBody>
          <a:bodyPr/>
          <a:lstStyle/>
          <a:p>
            <a:fld id="{DD84031F-D6BF-4677-B12E-7D8B88BA70F7}" type="slidenum">
              <a:rPr lang="en-US" smtClean="0"/>
              <a:t>‹#›</a:t>
            </a:fld>
            <a:endParaRPr lang="en-US" dirty="0"/>
          </a:p>
        </p:txBody>
      </p:sp>
      <p:cxnSp>
        <p:nvCxnSpPr>
          <p:cNvPr id="9" name="Straight Connector 8">
            <a:extLst>
              <a:ext uri="{FF2B5EF4-FFF2-40B4-BE49-F238E27FC236}">
                <a16:creationId xmlns:a16="http://schemas.microsoft.com/office/drawing/2014/main" id="{924215D5-0C4C-2E49-3A06-C65652576A64}"/>
              </a:ext>
            </a:extLst>
          </p:cNvPr>
          <p:cNvCxnSpPr>
            <a:cxnSpLocks/>
          </p:cNvCxnSpPr>
          <p:nvPr/>
        </p:nvCxnSpPr>
        <p:spPr>
          <a:xfrm>
            <a:off x="533400" y="533400"/>
            <a:ext cx="35037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90757598"/>
      </p:ext>
    </p:extLst>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Conclus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02336" y="541942"/>
            <a:ext cx="11256264" cy="2225185"/>
          </a:xfrm>
        </p:spPr>
        <p:txBody>
          <a:bodyPr anchor="b">
            <a:normAutofit/>
          </a:bodyPr>
          <a:lstStyle>
            <a:lvl1pPr>
              <a:defRPr sz="7200">
                <a:solidFill>
                  <a:schemeClr val="accent1"/>
                </a:solidFill>
              </a:defRPr>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419099" y="3423301"/>
            <a:ext cx="11239499" cy="2901298"/>
          </a:xfrm>
        </p:spPr>
        <p:txBody>
          <a:bodyPr vert="horz" lIns="91440" tIns="45720" rIns="91440" bIns="45720" rtlCol="0">
            <a:normAutofit/>
          </a:bodyPr>
          <a:lstStyle>
            <a:lvl1pPr marL="0" indent="0">
              <a:buNone/>
              <a:defRPr lang="en-US" dirty="0"/>
            </a:lvl1pPr>
            <a:lvl2pPr marL="457200" indent="0">
              <a:buNone/>
              <a:defRPr lang="en-US" dirty="0"/>
            </a:lvl2pPr>
            <a:lvl3pPr marL="914400" indent="0">
              <a:buNone/>
              <a:defRPr lang="en-US" dirty="0"/>
            </a:lvl3pPr>
            <a:lvl4pPr marL="1371600" indent="0">
              <a:buNone/>
              <a:defRPr lang="en-US" dirty="0"/>
            </a:lvl4pPr>
            <a:lvl5pPr marL="18288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E2C22330-A382-475A-8519-6A39191EC88E}" type="datetime1">
              <a:rPr lang="en-US" smtClean="0"/>
              <a:t>11/12/2025</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3" name="Straight Connector 2">
            <a:extLst>
              <a:ext uri="{FF2B5EF4-FFF2-40B4-BE49-F238E27FC236}">
                <a16:creationId xmlns:a16="http://schemas.microsoft.com/office/drawing/2014/main" id="{BFD55B63-1406-DAD2-DBAB-BD87EA2FB540}"/>
              </a:ext>
            </a:extLst>
          </p:cNvPr>
          <p:cNvCxnSpPr>
            <a:cxnSpLocks/>
          </p:cNvCxnSpPr>
          <p:nvPr/>
        </p:nvCxnSpPr>
        <p:spPr>
          <a:xfrm>
            <a:off x="533400" y="2978854"/>
            <a:ext cx="11159163"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6952233"/>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02336" y="1836238"/>
            <a:ext cx="11256264" cy="2512732"/>
          </a:xfrm>
        </p:spPr>
        <p:txBody>
          <a:bodyPr anchor="b">
            <a:normAutofit/>
          </a:bodyPr>
          <a:lstStyle>
            <a:lvl1pPr>
              <a:defRPr sz="7200">
                <a:solidFill>
                  <a:schemeClr val="accent1"/>
                </a:solidFill>
              </a:defRPr>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419099" y="4834052"/>
            <a:ext cx="11239499" cy="1405479"/>
          </a:xfrm>
        </p:spPr>
        <p:txBody>
          <a:bodyPr vert="horz" lIns="91440" tIns="45720" rIns="91440" bIns="45720" rtlCol="0" anchor="t">
            <a:noAutofit/>
          </a:bodyPr>
          <a:lstStyle>
            <a:lvl1pPr marL="0" indent="0">
              <a:buNone/>
              <a:defRPr lang="en-US" sz="2000" dirty="0"/>
            </a:lvl1pPr>
            <a:lvl2pPr marL="457200" indent="0">
              <a:buNone/>
              <a:defRPr lang="en-US" sz="1800" dirty="0"/>
            </a:lvl2pPr>
            <a:lvl3pPr marL="914400" indent="0">
              <a:buNone/>
              <a:defRPr lang="en-US" sz="1600" dirty="0"/>
            </a:lvl3pPr>
            <a:lvl4pPr marL="1371600" indent="0">
              <a:buNone/>
              <a:defRPr lang="en-US" sz="1400" dirty="0"/>
            </a:lvl4pPr>
            <a:lvl5pPr marL="1828800" indent="0">
              <a:buNone/>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6E20DC0D-99C6-4F09-90C7-C0EC6E2F0A06}" type="datetime1">
              <a:rPr lang="en-US" smtClean="0"/>
              <a:t>11/12/2025</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9" name="Straight Connector 8">
            <a:extLst>
              <a:ext uri="{FF2B5EF4-FFF2-40B4-BE49-F238E27FC236}">
                <a16:creationId xmlns:a16="http://schemas.microsoft.com/office/drawing/2014/main" id="{05899B98-11E6-7DB0-F79E-50A541026355}"/>
              </a:ext>
            </a:extLst>
          </p:cNvPr>
          <p:cNvCxnSpPr>
            <a:cxnSpLocks/>
          </p:cNvCxnSpPr>
          <p:nvPr/>
        </p:nvCxnSpPr>
        <p:spPr>
          <a:xfrm>
            <a:off x="533400" y="4531625"/>
            <a:ext cx="11125198"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72105194"/>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4DF58-285B-E151-006A-D88C36BBB753}"/>
              </a:ext>
            </a:extLst>
          </p:cNvPr>
          <p:cNvSpPr>
            <a:spLocks noGrp="1"/>
          </p:cNvSpPr>
          <p:nvPr>
            <p:ph type="ctrTitle"/>
          </p:nvPr>
        </p:nvSpPr>
        <p:spPr>
          <a:xfrm>
            <a:off x="419238" y="398050"/>
            <a:ext cx="9635668" cy="3671398"/>
          </a:xfrm>
        </p:spPr>
        <p:txBody>
          <a:bodyPr vert="horz" lIns="91440" tIns="45720" rIns="91440" bIns="45720" rtlCol="0" anchor="t">
            <a:normAutofit/>
          </a:bodyPr>
          <a:lstStyle>
            <a:lvl1pPr>
              <a:defRPr lang="en-US" sz="6600" dirty="0">
                <a:solidFill>
                  <a:schemeClr val="accent1"/>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F9206861-2B51-5BD1-EB7B-C21E31ED4CF6}"/>
              </a:ext>
            </a:extLst>
          </p:cNvPr>
          <p:cNvSpPr>
            <a:spLocks noGrp="1"/>
          </p:cNvSpPr>
          <p:nvPr>
            <p:ph type="subTitle" idx="1"/>
          </p:nvPr>
        </p:nvSpPr>
        <p:spPr>
          <a:xfrm>
            <a:off x="432322" y="5669280"/>
            <a:ext cx="9620300" cy="756807"/>
          </a:xfrm>
        </p:spPr>
        <p:txBody>
          <a:bodyPr vert="horz" lIns="91440" tIns="45720" rIns="91440" bIns="45720" rtlCol="0">
            <a:normAutofit/>
          </a:bodyPr>
          <a:lstStyle>
            <a:lvl1pPr marL="0" indent="0">
              <a:buNone/>
              <a:defRPr lang="en-US" dirty="0"/>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822DDD77-F8A9-7EC7-8615-6A38937CE728}"/>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98AB215-86A6-6EC5-BC27-7962FA84A1AE}"/>
              </a:ext>
            </a:extLst>
          </p:cNvPr>
          <p:cNvSpPr>
            <a:spLocks noGrp="1"/>
          </p:cNvSpPr>
          <p:nvPr>
            <p:ph type="dt" sz="half" idx="10"/>
          </p:nvPr>
        </p:nvSpPr>
        <p:spPr/>
        <p:txBody>
          <a:bodyPr/>
          <a:lstStyle/>
          <a:p>
            <a:fld id="{DD9686BE-81E0-4285-A95D-6934CDF6209E}" type="datetime1">
              <a:rPr lang="en-US" smtClean="0"/>
              <a:t>11/12/2025</a:t>
            </a:fld>
            <a:endParaRPr lang="en-US"/>
          </a:p>
        </p:txBody>
      </p:sp>
      <p:sp>
        <p:nvSpPr>
          <p:cNvPr id="6" name="Slide Number Placeholder 5">
            <a:extLst>
              <a:ext uri="{FF2B5EF4-FFF2-40B4-BE49-F238E27FC236}">
                <a16:creationId xmlns:a16="http://schemas.microsoft.com/office/drawing/2014/main" id="{4360CECF-E526-1422-4780-123B6B1E96C9}"/>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9" name="Straight Connector 8">
            <a:extLst>
              <a:ext uri="{FF2B5EF4-FFF2-40B4-BE49-F238E27FC236}">
                <a16:creationId xmlns:a16="http://schemas.microsoft.com/office/drawing/2014/main" id="{46EBC7DB-A84C-6AE6-0446-4E466A133069}"/>
              </a:ext>
            </a:extLst>
          </p:cNvPr>
          <p:cNvCxnSpPr>
            <a:cxnSpLocks/>
          </p:cNvCxnSpPr>
          <p:nvPr/>
        </p:nvCxnSpPr>
        <p:spPr>
          <a:xfrm>
            <a:off x="530352" y="5498461"/>
            <a:ext cx="11124446"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7932755"/>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4DF58-285B-E151-006A-D88C36BBB753}"/>
              </a:ext>
            </a:extLst>
          </p:cNvPr>
          <p:cNvSpPr>
            <a:spLocks noGrp="1"/>
          </p:cNvSpPr>
          <p:nvPr>
            <p:ph type="ctrTitle"/>
          </p:nvPr>
        </p:nvSpPr>
        <p:spPr>
          <a:xfrm>
            <a:off x="402336" y="765750"/>
            <a:ext cx="9635668" cy="3455113"/>
          </a:xfrm>
        </p:spPr>
        <p:txBody>
          <a:bodyPr vert="horz" lIns="91440" tIns="45720" rIns="91440" bIns="45720" rtlCol="0" anchor="t">
            <a:normAutofit/>
          </a:bodyPr>
          <a:lstStyle>
            <a:lvl1pPr>
              <a:defRPr lang="en-US" sz="8800" dirty="0">
                <a:solidFill>
                  <a:schemeClr val="accent1"/>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F9206861-2B51-5BD1-EB7B-C21E31ED4CF6}"/>
              </a:ext>
            </a:extLst>
          </p:cNvPr>
          <p:cNvSpPr>
            <a:spLocks noGrp="1"/>
          </p:cNvSpPr>
          <p:nvPr>
            <p:ph type="subTitle" idx="1"/>
          </p:nvPr>
        </p:nvSpPr>
        <p:spPr>
          <a:xfrm>
            <a:off x="429428" y="5271844"/>
            <a:ext cx="9613065" cy="1001356"/>
          </a:xfrm>
        </p:spPr>
        <p:txBody>
          <a:bodyPr vert="horz" lIns="91440" tIns="45720" rIns="91440" bIns="45720" rtlCol="0" anchor="ctr">
            <a:normAutofit/>
          </a:bodyPr>
          <a:lstStyle>
            <a:lvl1pPr marL="0" indent="0">
              <a:buNone/>
              <a:defRPr lang="en-US" dirty="0"/>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822DDD77-F8A9-7EC7-8615-6A38937CE728}"/>
              </a:ext>
            </a:extLst>
          </p:cNvPr>
          <p:cNvSpPr>
            <a:spLocks noGrp="1"/>
          </p:cNvSpPr>
          <p:nvPr>
            <p:ph type="ftr" sz="quarter" idx="11"/>
          </p:nvPr>
        </p:nvSpPr>
        <p:spPr/>
        <p:txBody>
          <a:bodyPr/>
          <a:lstStyle/>
          <a:p>
            <a:r>
              <a:rPr lang="en-US" dirty="0"/>
              <a:t>Sample Footer Text</a:t>
            </a:r>
          </a:p>
        </p:txBody>
      </p:sp>
      <p:sp>
        <p:nvSpPr>
          <p:cNvPr id="4" name="Date Placeholder 3">
            <a:extLst>
              <a:ext uri="{FF2B5EF4-FFF2-40B4-BE49-F238E27FC236}">
                <a16:creationId xmlns:a16="http://schemas.microsoft.com/office/drawing/2014/main" id="{098AB215-86A6-6EC5-BC27-7962FA84A1AE}"/>
              </a:ext>
            </a:extLst>
          </p:cNvPr>
          <p:cNvSpPr>
            <a:spLocks noGrp="1"/>
          </p:cNvSpPr>
          <p:nvPr>
            <p:ph type="dt" sz="half" idx="10"/>
          </p:nvPr>
        </p:nvSpPr>
        <p:spPr/>
        <p:txBody>
          <a:bodyPr/>
          <a:lstStyle/>
          <a:p>
            <a:fld id="{EB464E07-DAE2-4D6D-BDD9-1CE7637F446D}" type="datetime1">
              <a:rPr lang="en-US" smtClean="0"/>
              <a:t>11/12/2025</a:t>
            </a:fld>
            <a:endParaRPr lang="en-US"/>
          </a:p>
        </p:txBody>
      </p:sp>
      <p:sp>
        <p:nvSpPr>
          <p:cNvPr id="6" name="Slide Number Placeholder 5">
            <a:extLst>
              <a:ext uri="{FF2B5EF4-FFF2-40B4-BE49-F238E27FC236}">
                <a16:creationId xmlns:a16="http://schemas.microsoft.com/office/drawing/2014/main" id="{4360CECF-E526-1422-4780-123B6B1E96C9}"/>
              </a:ext>
            </a:extLst>
          </p:cNvPr>
          <p:cNvSpPr>
            <a:spLocks noGrp="1"/>
          </p:cNvSpPr>
          <p:nvPr>
            <p:ph type="sldNum" sz="quarter" idx="12"/>
          </p:nvPr>
        </p:nvSpPr>
        <p:spPr/>
        <p:txBody>
          <a:bodyPr/>
          <a:lstStyle/>
          <a:p>
            <a:fld id="{DD84031F-D6BF-4677-B12E-7D8B88BA70F7}" type="slidenum">
              <a:rPr lang="en-US" smtClean="0"/>
              <a:t>‹#›</a:t>
            </a:fld>
            <a:endParaRPr lang="en-US"/>
          </a:p>
        </p:txBody>
      </p:sp>
      <p:cxnSp>
        <p:nvCxnSpPr>
          <p:cNvPr id="12" name="Straight Connector 11">
            <a:extLst>
              <a:ext uri="{FF2B5EF4-FFF2-40B4-BE49-F238E27FC236}">
                <a16:creationId xmlns:a16="http://schemas.microsoft.com/office/drawing/2014/main" id="{D4CDCB79-1025-8102-1BC6-378AB173CBFF}"/>
              </a:ext>
            </a:extLst>
          </p:cNvPr>
          <p:cNvCxnSpPr>
            <a:cxnSpLocks/>
          </p:cNvCxnSpPr>
          <p:nvPr/>
        </p:nvCxnSpPr>
        <p:spPr>
          <a:xfrm>
            <a:off x="533400" y="5184424"/>
            <a:ext cx="111252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EF23CAD-F5FD-3FB3-B413-1F54592B07E7}"/>
              </a:ext>
            </a:extLst>
          </p:cNvPr>
          <p:cNvCxnSpPr>
            <a:cxnSpLocks/>
          </p:cNvCxnSpPr>
          <p:nvPr/>
        </p:nvCxnSpPr>
        <p:spPr>
          <a:xfrm>
            <a:off x="533400" y="6324600"/>
            <a:ext cx="111252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85752177"/>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3">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4DF58-285B-E151-006A-D88C36BBB753}"/>
              </a:ext>
            </a:extLst>
          </p:cNvPr>
          <p:cNvSpPr>
            <a:spLocks noGrp="1"/>
          </p:cNvSpPr>
          <p:nvPr>
            <p:ph type="ctrTitle"/>
          </p:nvPr>
        </p:nvSpPr>
        <p:spPr>
          <a:xfrm>
            <a:off x="402336" y="765750"/>
            <a:ext cx="9635668" cy="3528339"/>
          </a:xfrm>
        </p:spPr>
        <p:txBody>
          <a:bodyPr vert="horz" lIns="91440" tIns="45720" rIns="91440" bIns="45720" rtlCol="0" anchor="t">
            <a:normAutofit/>
          </a:bodyPr>
          <a:lstStyle>
            <a:lvl1pPr>
              <a:defRPr lang="en-US" sz="8800" dirty="0">
                <a:solidFill>
                  <a:schemeClr val="tx1"/>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F9206861-2B51-5BD1-EB7B-C21E31ED4CF6}"/>
              </a:ext>
            </a:extLst>
          </p:cNvPr>
          <p:cNvSpPr>
            <a:spLocks noGrp="1"/>
          </p:cNvSpPr>
          <p:nvPr>
            <p:ph type="subTitle" idx="1"/>
          </p:nvPr>
        </p:nvSpPr>
        <p:spPr>
          <a:xfrm>
            <a:off x="434857" y="5184425"/>
            <a:ext cx="10575756" cy="1153220"/>
          </a:xfrm>
        </p:spPr>
        <p:txBody>
          <a:bodyPr vert="horz" lIns="91440" tIns="45720" rIns="91440" bIns="45720" rtlCol="0" anchor="ctr">
            <a:normAutofit/>
          </a:bodyPr>
          <a:lstStyle>
            <a:lvl1pPr marL="0" indent="0">
              <a:buNone/>
              <a:defRPr lang="en-US" dirty="0">
                <a:solidFill>
                  <a:schemeClr val="tx1"/>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822DDD77-F8A9-7EC7-8615-6A38937CE728}"/>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098AB215-86A6-6EC5-BC27-7962FA84A1AE}"/>
              </a:ext>
            </a:extLst>
          </p:cNvPr>
          <p:cNvSpPr>
            <a:spLocks noGrp="1"/>
          </p:cNvSpPr>
          <p:nvPr>
            <p:ph type="dt" sz="half" idx="10"/>
          </p:nvPr>
        </p:nvSpPr>
        <p:spPr/>
        <p:txBody>
          <a:bodyPr/>
          <a:lstStyle>
            <a:lvl1pPr>
              <a:defRPr>
                <a:solidFill>
                  <a:schemeClr val="tx1"/>
                </a:solidFill>
              </a:defRPr>
            </a:lvl1pPr>
          </a:lstStyle>
          <a:p>
            <a:fld id="{531D259D-9AB9-44BA-8FCD-FE201F91B5A0}" type="datetime1">
              <a:rPr lang="en-US" smtClean="0"/>
              <a:t>11/12/2025</a:t>
            </a:fld>
            <a:endParaRPr lang="en-US"/>
          </a:p>
        </p:txBody>
      </p:sp>
      <p:sp>
        <p:nvSpPr>
          <p:cNvPr id="6" name="Slide Number Placeholder 5">
            <a:extLst>
              <a:ext uri="{FF2B5EF4-FFF2-40B4-BE49-F238E27FC236}">
                <a16:creationId xmlns:a16="http://schemas.microsoft.com/office/drawing/2014/main" id="{4360CECF-E526-1422-4780-123B6B1E96C9}"/>
              </a:ext>
            </a:extLst>
          </p:cNvPr>
          <p:cNvSpPr>
            <a:spLocks noGrp="1"/>
          </p:cNvSpPr>
          <p:nvPr>
            <p:ph type="sldNum" sz="quarter" idx="12"/>
          </p:nvPr>
        </p:nvSpPr>
        <p:spPr/>
        <p:txBody>
          <a:bodyPr/>
          <a:lstStyle>
            <a:lvl1pPr>
              <a:defRPr>
                <a:solidFill>
                  <a:schemeClr val="tx1"/>
                </a:solidFill>
              </a:defRPr>
            </a:lvl1pPr>
          </a:lstStyle>
          <a:p>
            <a:fld id="{DD84031F-D6BF-4677-B12E-7D8B88BA70F7}" type="slidenum">
              <a:rPr lang="en-US" smtClean="0"/>
              <a:t>‹#›</a:t>
            </a:fld>
            <a:endParaRPr lang="en-US"/>
          </a:p>
        </p:txBody>
      </p:sp>
      <p:cxnSp>
        <p:nvCxnSpPr>
          <p:cNvPr id="11" name="Straight Connector 10">
            <a:extLst>
              <a:ext uri="{FF2B5EF4-FFF2-40B4-BE49-F238E27FC236}">
                <a16:creationId xmlns:a16="http://schemas.microsoft.com/office/drawing/2014/main" id="{3817982C-A325-8307-2486-3AD646261E04}"/>
              </a:ext>
            </a:extLst>
          </p:cNvPr>
          <p:cNvCxnSpPr>
            <a:cxnSpLocks/>
          </p:cNvCxnSpPr>
          <p:nvPr/>
        </p:nvCxnSpPr>
        <p:spPr>
          <a:xfrm>
            <a:off x="533400" y="533538"/>
            <a:ext cx="11127005" cy="0"/>
          </a:xfrm>
          <a:prstGeom prst="line">
            <a:avLst/>
          </a:prstGeom>
          <a:ln w="603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2C02859D-9F11-5594-CFD3-C5FDE18CACB3}"/>
              </a:ext>
            </a:extLst>
          </p:cNvPr>
          <p:cNvCxnSpPr>
            <a:cxnSpLocks/>
          </p:cNvCxnSpPr>
          <p:nvPr/>
        </p:nvCxnSpPr>
        <p:spPr>
          <a:xfrm>
            <a:off x="533400" y="5169248"/>
            <a:ext cx="11127005"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6A0AD802-2887-3310-1453-789DB76F58DF}"/>
              </a:ext>
            </a:extLst>
          </p:cNvPr>
          <p:cNvCxnSpPr>
            <a:cxnSpLocks/>
          </p:cNvCxnSpPr>
          <p:nvPr/>
        </p:nvCxnSpPr>
        <p:spPr>
          <a:xfrm>
            <a:off x="533400" y="6330811"/>
            <a:ext cx="11119945"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76370043"/>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426997" y="3018408"/>
            <a:ext cx="8961120" cy="3247475"/>
          </a:xfrm>
        </p:spPr>
        <p:txBody>
          <a:bodyPr anchor="b">
            <a:normAutofit/>
          </a:bodyPr>
          <a:lstStyle>
            <a:lvl1pPr>
              <a:defRPr sz="6600">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p:txBody>
          <a:bodyPr/>
          <a:lstStyle>
            <a:lvl1pPr>
              <a:defRPr>
                <a:solidFill>
                  <a:schemeClr val="tx1"/>
                </a:solidFill>
              </a:defRPr>
            </a:lvl1pPr>
          </a:lstStyle>
          <a:p>
            <a:fld id="{74EB0658-C877-4D58-A83B-07BEE0E4C7B4}" type="datetime1">
              <a:rPr lang="en-US" smtClean="0"/>
              <a:t>11/12/2025</a:t>
            </a:fld>
            <a:endParaRPr lang="en-US"/>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p:txBody>
          <a:bodyPr/>
          <a:lstStyle>
            <a:lvl1pPr>
              <a:defRPr>
                <a:solidFill>
                  <a:schemeClr val="tx1"/>
                </a:solidFill>
              </a:defRPr>
            </a:lvl1pPr>
          </a:lstStyle>
          <a:p>
            <a:fld id="{DD84031F-D6BF-4677-B12E-7D8B88BA70F7}" type="slidenum">
              <a:rPr lang="en-US" smtClean="0"/>
              <a:t>‹#›</a:t>
            </a:fld>
            <a:endParaRPr lang="en-US"/>
          </a:p>
        </p:txBody>
      </p:sp>
      <p:cxnSp>
        <p:nvCxnSpPr>
          <p:cNvPr id="7" name="Straight Connector 6">
            <a:extLst>
              <a:ext uri="{FF2B5EF4-FFF2-40B4-BE49-F238E27FC236}">
                <a16:creationId xmlns:a16="http://schemas.microsoft.com/office/drawing/2014/main" id="{6FD05DD5-DCB7-49C7-5E41-2DBD8B73D6D2}"/>
              </a:ext>
            </a:extLst>
          </p:cNvPr>
          <p:cNvCxnSpPr>
            <a:cxnSpLocks/>
          </p:cNvCxnSpPr>
          <p:nvPr/>
        </p:nvCxnSpPr>
        <p:spPr>
          <a:xfrm>
            <a:off x="530646" y="531958"/>
            <a:ext cx="11127954"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69FDA663-314D-CA26-DF41-CB3FDC0733F0}"/>
              </a:ext>
            </a:extLst>
          </p:cNvPr>
          <p:cNvCxnSpPr>
            <a:cxnSpLocks/>
          </p:cNvCxnSpPr>
          <p:nvPr/>
        </p:nvCxnSpPr>
        <p:spPr>
          <a:xfrm>
            <a:off x="533400" y="6324600"/>
            <a:ext cx="11125200" cy="0"/>
          </a:xfrm>
          <a:prstGeom prst="line">
            <a:avLst/>
          </a:prstGeom>
          <a:ln w="9525">
            <a:solidFill>
              <a:schemeClr val="tx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80543190"/>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58916C8C-4316-E510-1962-E944B3382B43}"/>
              </a:ext>
            </a:extLst>
          </p:cNvPr>
          <p:cNvCxnSpPr>
            <a:cxnSpLocks/>
          </p:cNvCxnSpPr>
          <p:nvPr/>
        </p:nvCxnSpPr>
        <p:spPr>
          <a:xfrm>
            <a:off x="530352" y="533400"/>
            <a:ext cx="11125200" cy="0"/>
          </a:xfrm>
          <a:prstGeom prst="line">
            <a:avLst/>
          </a:prstGeom>
          <a:ln w="9525">
            <a:solidFill>
              <a:schemeClr val="tx1">
                <a:alpha val="25000"/>
              </a:schemeClr>
            </a:solidFill>
          </a:ln>
        </p:spPr>
        <p:style>
          <a:lnRef idx="2">
            <a:schemeClr val="accent1"/>
          </a:lnRef>
          <a:fillRef idx="0">
            <a:schemeClr val="accent1"/>
          </a:fillRef>
          <a:effectRef idx="1">
            <a:schemeClr val="accent1"/>
          </a:effectRef>
          <a:fontRef idx="minor">
            <a:schemeClr val="tx1"/>
          </a:fontRef>
        </p:style>
      </p:cxnSp>
      <p:sp>
        <p:nvSpPr>
          <p:cNvPr id="2" name="Title Placeholder 1">
            <a:extLst>
              <a:ext uri="{FF2B5EF4-FFF2-40B4-BE49-F238E27FC236}">
                <a16:creationId xmlns:a16="http://schemas.microsoft.com/office/drawing/2014/main" id="{66478947-1D67-18A4-7E48-5B4B2F97FBE9}"/>
              </a:ext>
            </a:extLst>
          </p:cNvPr>
          <p:cNvSpPr>
            <a:spLocks noGrp="1"/>
          </p:cNvSpPr>
          <p:nvPr>
            <p:ph type="title"/>
          </p:nvPr>
        </p:nvSpPr>
        <p:spPr>
          <a:xfrm>
            <a:off x="414983" y="691868"/>
            <a:ext cx="11243617" cy="901139"/>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DFE08CA-9517-ABC1-E915-31EA6D7B73C7}"/>
              </a:ext>
            </a:extLst>
          </p:cNvPr>
          <p:cNvSpPr>
            <a:spLocks noGrp="1"/>
          </p:cNvSpPr>
          <p:nvPr>
            <p:ph type="body" idx="1"/>
          </p:nvPr>
        </p:nvSpPr>
        <p:spPr>
          <a:xfrm>
            <a:off x="417640" y="1754753"/>
            <a:ext cx="11240960" cy="441137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00E3983D-E783-AAEC-26DB-4B3F6511C702}"/>
              </a:ext>
            </a:extLst>
          </p:cNvPr>
          <p:cNvSpPr>
            <a:spLocks noGrp="1"/>
          </p:cNvSpPr>
          <p:nvPr>
            <p:ph type="ftr" sz="quarter" idx="3"/>
          </p:nvPr>
        </p:nvSpPr>
        <p:spPr>
          <a:xfrm>
            <a:off x="434857" y="6426091"/>
            <a:ext cx="4688732" cy="365125"/>
          </a:xfrm>
          <a:prstGeom prst="rect">
            <a:avLst/>
          </a:prstGeom>
        </p:spPr>
        <p:txBody>
          <a:bodyPr vert="horz" lIns="91440" tIns="45720" rIns="91440" bIns="45720" rtlCol="0" anchor="ctr"/>
          <a:lstStyle>
            <a:lvl1pPr algn="l">
              <a:defRPr sz="900">
                <a:solidFill>
                  <a:schemeClr val="tx1">
                    <a:alpha val="60000"/>
                  </a:schemeClr>
                </a:solidFill>
              </a:defRPr>
            </a:lvl1pPr>
          </a:lstStyle>
          <a:p>
            <a:r>
              <a:rPr lang="en-US" dirty="0"/>
              <a:t>Sample Footer Text</a:t>
            </a:r>
          </a:p>
        </p:txBody>
      </p:sp>
      <p:sp>
        <p:nvSpPr>
          <p:cNvPr id="4" name="Date Placeholder 3">
            <a:extLst>
              <a:ext uri="{FF2B5EF4-FFF2-40B4-BE49-F238E27FC236}">
                <a16:creationId xmlns:a16="http://schemas.microsoft.com/office/drawing/2014/main" id="{70454426-0A97-D20B-FD06-9648AED7773C}"/>
              </a:ext>
            </a:extLst>
          </p:cNvPr>
          <p:cNvSpPr>
            <a:spLocks noGrp="1"/>
          </p:cNvSpPr>
          <p:nvPr>
            <p:ph type="dt" sz="half" idx="2"/>
          </p:nvPr>
        </p:nvSpPr>
        <p:spPr>
          <a:xfrm>
            <a:off x="7846205" y="6426091"/>
            <a:ext cx="3327634" cy="365125"/>
          </a:xfrm>
          <a:prstGeom prst="rect">
            <a:avLst/>
          </a:prstGeom>
        </p:spPr>
        <p:txBody>
          <a:bodyPr vert="horz" lIns="91440" tIns="45720" rIns="91440" bIns="45720" rtlCol="0" anchor="ctr"/>
          <a:lstStyle>
            <a:lvl1pPr algn="r">
              <a:defRPr sz="900">
                <a:solidFill>
                  <a:schemeClr val="tx1">
                    <a:alpha val="60000"/>
                  </a:schemeClr>
                </a:solidFill>
              </a:defRPr>
            </a:lvl1pPr>
          </a:lstStyle>
          <a:p>
            <a:fld id="{ECD290D4-E5CF-428F-801F-3741FA4FB792}" type="datetime1">
              <a:rPr lang="en-US" smtClean="0"/>
              <a:t>11/12/2025</a:t>
            </a:fld>
            <a:endParaRPr lang="en-US"/>
          </a:p>
        </p:txBody>
      </p:sp>
      <p:sp>
        <p:nvSpPr>
          <p:cNvPr id="6" name="Slide Number Placeholder 5">
            <a:extLst>
              <a:ext uri="{FF2B5EF4-FFF2-40B4-BE49-F238E27FC236}">
                <a16:creationId xmlns:a16="http://schemas.microsoft.com/office/drawing/2014/main" id="{7DA13386-8E2A-2962-4804-81558038BA54}"/>
              </a:ext>
            </a:extLst>
          </p:cNvPr>
          <p:cNvSpPr>
            <a:spLocks noGrp="1"/>
          </p:cNvSpPr>
          <p:nvPr>
            <p:ph type="sldNum" sz="quarter" idx="4"/>
          </p:nvPr>
        </p:nvSpPr>
        <p:spPr>
          <a:xfrm>
            <a:off x="11166187" y="6426091"/>
            <a:ext cx="603114" cy="365125"/>
          </a:xfrm>
          <a:prstGeom prst="rect">
            <a:avLst/>
          </a:prstGeom>
        </p:spPr>
        <p:txBody>
          <a:bodyPr vert="horz" lIns="91440" tIns="45720" rIns="91440" bIns="45720" rtlCol="0" anchor="ctr"/>
          <a:lstStyle>
            <a:lvl1pPr algn="r">
              <a:defRPr sz="900">
                <a:solidFill>
                  <a:schemeClr val="tx1">
                    <a:alpha val="60000"/>
                  </a:schemeClr>
                </a:solidFill>
              </a:defRPr>
            </a:lvl1pPr>
          </a:lstStyle>
          <a:p>
            <a:fld id="{DD84031F-D6BF-4677-B12E-7D8B88BA70F7}" type="slidenum">
              <a:rPr lang="en-US" smtClean="0"/>
              <a:t>‹#›</a:t>
            </a:fld>
            <a:endParaRPr lang="en-US" dirty="0"/>
          </a:p>
        </p:txBody>
      </p:sp>
    </p:spTree>
    <p:extLst>
      <p:ext uri="{BB962C8B-B14F-4D97-AF65-F5344CB8AC3E}">
        <p14:creationId xmlns:p14="http://schemas.microsoft.com/office/powerpoint/2010/main" val="6577327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Lst>
  <p:hf sldNum="0" hdr="0" ftr="0" dt="0"/>
  <p:txStyles>
    <p:titleStyle>
      <a:lvl1pPr algn="l" defTabSz="914400" rtl="0" eaLnBrk="1" latinLnBrk="0" hangingPunct="1">
        <a:lnSpc>
          <a:spcPct val="90000"/>
        </a:lnSpc>
        <a:spcBef>
          <a:spcPct val="0"/>
        </a:spcBef>
        <a:buNone/>
        <a:defRPr sz="32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84">
          <p15:clr>
            <a:srgbClr val="F26B43"/>
          </p15:clr>
        </p15:guide>
        <p15:guide id="2" pos="4128">
          <p15:clr>
            <a:srgbClr val="F26B43"/>
          </p15:clr>
        </p15:guide>
        <p15:guide id="3" pos="3456">
          <p15:clr>
            <a:srgbClr val="F26B43"/>
          </p15:clr>
        </p15:guide>
        <p15:guide id="4" pos="2784">
          <p15:clr>
            <a:srgbClr val="F26B43"/>
          </p15:clr>
        </p15:guide>
        <p15:guide id="5" pos="336">
          <p15:clr>
            <a:srgbClr val="F26B43"/>
          </p15:clr>
        </p15:guide>
        <p15:guide id="6" pos="7344">
          <p15:clr>
            <a:srgbClr val="F26B43"/>
          </p15:clr>
        </p15:guide>
        <p15:guide id="7" orient="horz" pos="336">
          <p15:clr>
            <a:srgbClr val="F26B43"/>
          </p15:clr>
        </p15:guide>
        <p15:guide id="8" pos="264">
          <p15:clr>
            <a:srgbClr val="F26B43"/>
          </p15:clr>
        </p15:guide>
        <p15:guide id="9" pos="4800">
          <p15:clr>
            <a:srgbClr val="F26B43"/>
          </p15:clr>
        </p15:guide>
        <p15:guide id="10" pos="2112">
          <p15:clr>
            <a:srgbClr val="F26B43"/>
          </p15:clr>
        </p15:guide>
        <p15:guide id="11" pos="547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0.xml"/><Relationship Id="rId4" Type="http://schemas.openxmlformats.org/officeDocument/2006/relationships/hyperlink" Target="https://en.wikipedia.org/wiki/Depictions_of_Muhammad"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hyperlink" Target="https://www.flickr.com/photos/mbukhari/2913592453"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hyperlink" Target="https://www.tasnimnews.com/fa/news/1398/12/29/2226429/%D8%AF%D8%B9%D8%A7%DB%8C-%D9%85%D8%AE%D8%B5%D9%88%D8%B5%DB%8C-%DA%A9%D9%87-%D9%82%D8%B1%D8%A7%D8%A6%D8%AA-%D8%A2%D9%86-%D8%AF%D8%B1-%D8%B5%D8%A8%D8%AD-%D8%A7%D9%86%D8%B3%D8%A7%D9%86-%D8%B1%D8%A7-%D8%A7%D8%B2-%D8%AA%D9%85%D8%A7%D9%85-%D8%A2%D9%81%D8%A7%D8%AA-%D9%85%D8%B5%D9%88%D9%86-%D9%85%DB%8C-%DA%A9%D9%86%D8%AF"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video" Target="https://www.youtube.com/embed/eOs7za44k48?feature=oembed" TargetMode="Externa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hyperlink" Target="http://brewminate.com/mohammed-arab-conquests-islamic-conquests-and-civil-war-in-the-early-middle-ages/"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video" Target="https://www.youtube.com/embed/c5c9-1zxPeA?feature=oembed" TargetMode="Externa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15.xml"/><Relationship Id="rId4" Type="http://schemas.openxmlformats.org/officeDocument/2006/relationships/hyperlink" Target="https://simple.wikipedia.org/wiki/Muhamma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E87E7-FEB1-5F22-7FB9-B6B902FADB23}"/>
              </a:ext>
            </a:extLst>
          </p:cNvPr>
          <p:cNvSpPr>
            <a:spLocks noGrp="1"/>
          </p:cNvSpPr>
          <p:nvPr>
            <p:ph type="title"/>
          </p:nvPr>
        </p:nvSpPr>
        <p:spPr>
          <a:xfrm>
            <a:off x="8043968" y="768351"/>
            <a:ext cx="3685656" cy="2843527"/>
          </a:xfrm>
        </p:spPr>
        <p:txBody>
          <a:bodyPr anchor="t">
            <a:normAutofit/>
          </a:bodyPr>
          <a:lstStyle/>
          <a:p>
            <a:r>
              <a:rPr lang="en-US" dirty="0" err="1"/>
              <a:t>WHat</a:t>
            </a:r>
            <a:r>
              <a:rPr lang="en-US" dirty="0"/>
              <a:t> do </a:t>
            </a:r>
            <a:r>
              <a:rPr lang="en-US" dirty="0" err="1"/>
              <a:t>muslims</a:t>
            </a:r>
            <a:r>
              <a:rPr lang="en-US" dirty="0"/>
              <a:t> believe about god?</a:t>
            </a:r>
          </a:p>
        </p:txBody>
      </p:sp>
      <p:pic>
        <p:nvPicPr>
          <p:cNvPr id="4" name="Picture 3" descr="Education is the lighting of a fire">
            <a:extLst>
              <a:ext uri="{FF2B5EF4-FFF2-40B4-BE49-F238E27FC236}">
                <a16:creationId xmlns:a16="http://schemas.microsoft.com/office/drawing/2014/main" id="{E710F017-8549-439D-ABED-953B6B790FD4}"/>
              </a:ext>
            </a:extLst>
          </p:cNvPr>
          <p:cNvPicPr>
            <a:picLocks noChangeAspect="1"/>
          </p:cNvPicPr>
          <p:nvPr/>
        </p:nvPicPr>
        <p:blipFill>
          <a:blip r:embed="rId3"/>
          <a:srcRect l="17317" r="8654" b="-1"/>
          <a:stretch>
            <a:fillRect/>
          </a:stretch>
        </p:blipFill>
        <p:spPr>
          <a:xfrm>
            <a:off x="20" y="10"/>
            <a:ext cx="7605661" cy="6857990"/>
          </a:xfrm>
          <a:prstGeom prst="rect">
            <a:avLst/>
          </a:prstGeom>
          <a:noFill/>
          <a:effectLst>
            <a:outerShdw blurRad="203200" dist="12700" dir="7800000" algn="r" rotWithShape="0">
              <a:prstClr val="black">
                <a:alpha val="10000"/>
              </a:prstClr>
            </a:outerShdw>
          </a:effectLst>
        </p:spPr>
      </p:pic>
    </p:spTree>
    <p:extLst>
      <p:ext uri="{BB962C8B-B14F-4D97-AF65-F5344CB8AC3E}">
        <p14:creationId xmlns:p14="http://schemas.microsoft.com/office/powerpoint/2010/main" val="3022683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CE899880-EB44-C652-0BC3-1E115D311E0E}"/>
              </a:ext>
            </a:extLst>
          </p:cNvPr>
          <p:cNvSpPr>
            <a:spLocks noGrp="1"/>
          </p:cNvSpPr>
          <p:nvPr>
            <p:ph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23022" y="1713043"/>
            <a:ext cx="5577972" cy="4334628"/>
          </a:xfrm>
        </p:spPr>
        <p:txBody>
          <a:bodyPr vert="horz" lIns="91440" tIns="45720" rIns="91440" bIns="45720" rtlCol="0" anchor="t">
            <a:noAutofit/>
          </a:bodyPr>
          <a:lstStyle/>
          <a:p>
            <a:pPr marL="0" indent="0">
              <a:spcBef>
                <a:spcPts val="2500"/>
              </a:spcBef>
              <a:buNone/>
            </a:pPr>
            <a:r>
              <a:rPr lang="en-GB" sz="2400" b="1" dirty="0"/>
              <a:t>Muhammad (PBUH) is regarded as the prophet or messenger who received divine revelations in Islam.</a:t>
            </a:r>
          </a:p>
          <a:p>
            <a:pPr marL="0" lvl="1" indent="0">
              <a:buNone/>
            </a:pPr>
            <a:r>
              <a:rPr lang="en-GB" sz="2400" dirty="0"/>
              <a:t>He taught people to believe in one God </a:t>
            </a:r>
          </a:p>
          <a:p>
            <a:pPr marL="0" lvl="1" indent="0">
              <a:buFont typeface="Arial" panose="020B0604020202020204" pitchFamily="34" charset="0"/>
              <a:buNone/>
            </a:pPr>
            <a:r>
              <a:rPr lang="en-GB" sz="2400" dirty="0"/>
              <a:t>Known for kindness, honesty, and bravery, his teachings inspire respect and love among Muslims.</a:t>
            </a:r>
          </a:p>
          <a:p>
            <a:pPr marL="0" lvl="1" indent="0">
              <a:buNone/>
            </a:pPr>
            <a:r>
              <a:rPr lang="en-GB" sz="2400" dirty="0"/>
              <a:t>Muhammad’s (PBUH) example teaches standing up for beliefs and sharing good ideas despite opposition.</a:t>
            </a:r>
          </a:p>
        </p:txBody>
      </p:sp>
      <p:pic>
        <p:nvPicPr>
          <p:cNvPr id="7" name="Picture Placeholder 6" descr="A person in a robe&#10;&#10;AI-generated content may be incorrect.">
            <a:extLst>
              <a:ext uri="{FF2B5EF4-FFF2-40B4-BE49-F238E27FC236}">
                <a16:creationId xmlns:a16="http://schemas.microsoft.com/office/drawing/2014/main" id="{59AEE00A-821B-F60E-CCE6-844EB4662293}"/>
              </a:ext>
            </a:extLst>
          </p:cNvPr>
          <p:cNvPicPr>
            <a:picLocks noGrp="1" noChangeAspect="1"/>
          </p:cNvPicPr>
          <p:nvPr>
            <p:ph type="pic" sz="quarter" idx="13"/>
          </p:nvPr>
        </p:nvPicPr>
        <p:blipFill>
          <a:blip r:embed="rId3">
            <a:extLst>
              <a:ext uri="{837473B0-CC2E-450A-ABE3-18F120FF3D39}">
                <a1611:picAttrSrcUrl xmlns:a1611="http://schemas.microsoft.com/office/drawing/2016/11/main" r:id="rId4"/>
              </a:ext>
            </a:extLst>
          </a:blip>
          <a:srcRect t="13616" b="13616"/>
          <a:stretch/>
        </p:blipFill>
        <p:spPr>
          <a:xfrm>
            <a:off x="6553200" y="533408"/>
            <a:ext cx="5105400" cy="5791183"/>
          </a:xfrm>
          <a:prstGeom prst="rect">
            <a:avLst/>
          </a:prstGeom>
          <a:noFill/>
          <a:effectLst>
            <a:outerShdw blurRad="203200" dist="12700" dir="7800000" algn="r" rotWithShape="0">
              <a:prstClr val="black">
                <a:alpha val="10000"/>
              </a:prstClr>
            </a:outerShdw>
          </a:effectLst>
        </p:spPr>
      </p:pic>
    </p:spTree>
    <p:extLst>
      <p:ext uri="{BB962C8B-B14F-4D97-AF65-F5344CB8AC3E}">
        <p14:creationId xmlns:p14="http://schemas.microsoft.com/office/powerpoint/2010/main" val="21308460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F583A95-5A70-4A0D-95C0-EDEC2107B63F}"/>
              </a:ext>
            </a:extLst>
          </p:cNvPr>
          <p:cNvPicPr>
            <a:picLocks noChangeAspect="1"/>
          </p:cNvPicPr>
          <p:nvPr/>
        </p:nvPicPr>
        <p:blipFill>
          <a:blip r:embed="rId3">
            <a:extLst>
              <a:ext uri="{837473B0-CC2E-450A-ABE3-18F120FF3D39}">
                <a1611:picAttrSrcUrl xmlns:a1611="http://schemas.microsoft.com/office/drawing/2016/11/main" r:id="rId4"/>
              </a:ext>
            </a:extLst>
          </a:blip>
          <a:srcRect t="4661" b="11070"/>
          <a:stretch>
            <a:fillRect/>
          </a:stretch>
        </p:blipFill>
        <p:spPr>
          <a:xfrm>
            <a:off x="20" y="10"/>
            <a:ext cx="12191980" cy="6857990"/>
          </a:xfrm>
          <a:custGeom>
            <a:avLst/>
            <a:gdLst>
              <a:gd name="connsiteX0" fmla="*/ 510023 w 12192000"/>
              <a:gd name="connsiteY0" fmla="*/ 505353 h 6858000"/>
              <a:gd name="connsiteX1" fmla="*/ 510023 w 12192000"/>
              <a:gd name="connsiteY1" fmla="*/ 6352647 h 6858000"/>
              <a:gd name="connsiteX2" fmla="*/ 5415398 w 12192000"/>
              <a:gd name="connsiteY2" fmla="*/ 6352647 h 6858000"/>
              <a:gd name="connsiteX3" fmla="*/ 5415398 w 12192000"/>
              <a:gd name="connsiteY3" fmla="*/ 505353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510023" y="505353"/>
                </a:moveTo>
                <a:lnTo>
                  <a:pt x="510023" y="6352647"/>
                </a:lnTo>
                <a:lnTo>
                  <a:pt x="5415398" y="6352647"/>
                </a:lnTo>
                <a:lnTo>
                  <a:pt x="5415398" y="505353"/>
                </a:lnTo>
                <a:close/>
                <a:moveTo>
                  <a:pt x="0" y="0"/>
                </a:moveTo>
                <a:lnTo>
                  <a:pt x="12192000" y="0"/>
                </a:lnTo>
                <a:lnTo>
                  <a:pt x="12192000" y="6858000"/>
                </a:lnTo>
                <a:lnTo>
                  <a:pt x="0" y="6858000"/>
                </a:lnTo>
                <a:close/>
              </a:path>
            </a:pathLst>
          </a:custGeom>
          <a:noFill/>
          <a:effectLst>
            <a:innerShdw blurRad="215900" dist="25400" dir="13500000">
              <a:prstClr val="black">
                <a:alpha val="15000"/>
              </a:prstClr>
            </a:innerShdw>
          </a:effectLst>
        </p:spPr>
      </p:pic>
      <p:sp>
        <p:nvSpPr>
          <p:cNvPr id="2" name="Title 1">
            <a:extLst>
              <a:ext uri="{FF2B5EF4-FFF2-40B4-BE49-F238E27FC236}">
                <a16:creationId xmlns:a16="http://schemas.microsoft.com/office/drawing/2014/main" id="{D5C10E1A-8CFC-3BC8-5A87-FECEFB653D5E}"/>
              </a:ext>
            </a:extLst>
          </p:cNvPr>
          <p:cNvSpPr>
            <a:spLocks noGrp="1"/>
          </p:cNvSpPr>
          <p:nvPr>
            <p:ph type="title"/>
          </p:nvPr>
        </p:nvSpPr>
        <p:spPr>
          <a:xfrm>
            <a:off x="839297" y="1136691"/>
            <a:ext cx="4135970" cy="3038878"/>
          </a:xfrm>
        </p:spPr>
        <p:txBody>
          <a:bodyPr vert="horz" lIns="91440" tIns="45720" rIns="91440" bIns="45720" rtlCol="0" anchor="t">
            <a:normAutofit/>
          </a:bodyPr>
          <a:lstStyle/>
          <a:p>
            <a:r>
              <a:rPr lang="en-US" kern="1200" cap="all" baseline="0">
                <a:latin typeface="+mj-lt"/>
                <a:ea typeface="+mj-ea"/>
                <a:cs typeface="+mj-cs"/>
              </a:rPr>
              <a:t>Lesson 6: Recap and Assessment</a:t>
            </a:r>
          </a:p>
        </p:txBody>
      </p:sp>
    </p:spTree>
    <p:extLst>
      <p:ext uri="{BB962C8B-B14F-4D97-AF65-F5344CB8AC3E}">
        <p14:creationId xmlns:p14="http://schemas.microsoft.com/office/powerpoint/2010/main" val="2935513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silhouette of a person and a child praying&#10;&#10;AI-generated content may be incorrect.">
            <a:extLst>
              <a:ext uri="{FF2B5EF4-FFF2-40B4-BE49-F238E27FC236}">
                <a16:creationId xmlns:a16="http://schemas.microsoft.com/office/drawing/2014/main" id="{B681422F-B879-C060-9A22-4A1D7B903A05}"/>
              </a:ext>
            </a:extLst>
          </p:cNvPr>
          <p:cNvPicPr>
            <a:picLocks noChangeAspect="1"/>
          </p:cNvPicPr>
          <p:nvPr/>
        </p:nvPicPr>
        <p:blipFill>
          <a:blip r:embed="rId3">
            <a:extLst>
              <a:ext uri="{837473B0-CC2E-450A-ABE3-18F120FF3D39}">
                <a1611:picAttrSrcUrl xmlns:a1611="http://schemas.microsoft.com/office/drawing/2016/11/main" r:id="rId4"/>
              </a:ext>
            </a:extLst>
          </a:blip>
          <a:srcRect t="19355"/>
          <a:stretch>
            <a:fillRect/>
          </a:stretch>
        </p:blipFill>
        <p:spPr>
          <a:xfrm>
            <a:off x="20" y="10"/>
            <a:ext cx="12191980" cy="6857990"/>
          </a:xfrm>
          <a:custGeom>
            <a:avLst/>
            <a:gdLst>
              <a:gd name="connsiteX0" fmla="*/ 510023 w 12192000"/>
              <a:gd name="connsiteY0" fmla="*/ 505353 h 6858000"/>
              <a:gd name="connsiteX1" fmla="*/ 510023 w 12192000"/>
              <a:gd name="connsiteY1" fmla="*/ 6352647 h 6858000"/>
              <a:gd name="connsiteX2" fmla="*/ 5415398 w 12192000"/>
              <a:gd name="connsiteY2" fmla="*/ 6352647 h 6858000"/>
              <a:gd name="connsiteX3" fmla="*/ 5415398 w 12192000"/>
              <a:gd name="connsiteY3" fmla="*/ 505353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510023" y="505353"/>
                </a:moveTo>
                <a:lnTo>
                  <a:pt x="510023" y="6352647"/>
                </a:lnTo>
                <a:lnTo>
                  <a:pt x="5415398" y="6352647"/>
                </a:lnTo>
                <a:lnTo>
                  <a:pt x="5415398" y="505353"/>
                </a:lnTo>
                <a:close/>
                <a:moveTo>
                  <a:pt x="0" y="0"/>
                </a:moveTo>
                <a:lnTo>
                  <a:pt x="12192000" y="0"/>
                </a:lnTo>
                <a:lnTo>
                  <a:pt x="12192000" y="6858000"/>
                </a:lnTo>
                <a:lnTo>
                  <a:pt x="0" y="6858000"/>
                </a:lnTo>
                <a:close/>
              </a:path>
            </a:pathLst>
          </a:custGeom>
          <a:noFill/>
          <a:effectLst>
            <a:innerShdw blurRad="215900" dist="25400" dir="13500000">
              <a:prstClr val="black">
                <a:alpha val="15000"/>
              </a:prstClr>
            </a:innerShdw>
          </a:effectLst>
        </p:spPr>
      </p:pic>
      <p:sp>
        <p:nvSpPr>
          <p:cNvPr id="2" name="Title 1">
            <a:extLst>
              <a:ext uri="{FF2B5EF4-FFF2-40B4-BE49-F238E27FC236}">
                <a16:creationId xmlns:a16="http://schemas.microsoft.com/office/drawing/2014/main" id="{08C0FA14-6B5B-61F0-7C0D-1B8F941CB043}"/>
              </a:ext>
            </a:extLst>
          </p:cNvPr>
          <p:cNvSpPr>
            <a:spLocks noGrp="1"/>
          </p:cNvSpPr>
          <p:nvPr>
            <p:ph type="title"/>
          </p:nvPr>
        </p:nvSpPr>
        <p:spPr>
          <a:xfrm>
            <a:off x="839297" y="1136691"/>
            <a:ext cx="4135970" cy="3038878"/>
          </a:xfrm>
        </p:spPr>
        <p:txBody>
          <a:bodyPr anchor="t">
            <a:normAutofit/>
          </a:bodyPr>
          <a:lstStyle/>
          <a:p>
            <a:r>
              <a:rPr lang="en-GB" sz="3400"/>
              <a:t>Lesson 1: What do you know already about </a:t>
            </a:r>
            <a:r>
              <a:rPr lang="en-GB" sz="3400" err="1"/>
              <a:t>muslims</a:t>
            </a:r>
            <a:r>
              <a:rPr lang="en-GB" sz="3400"/>
              <a:t> and their faith islam?</a:t>
            </a:r>
          </a:p>
        </p:txBody>
      </p:sp>
    </p:spTree>
    <p:extLst>
      <p:ext uri="{BB962C8B-B14F-4D97-AF65-F5344CB8AC3E}">
        <p14:creationId xmlns:p14="http://schemas.microsoft.com/office/powerpoint/2010/main" val="2229114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 Media 2" title="Life of a young British Muslim | Religious Studies - My Life, My Religion: Islam">
            <a:hlinkClick r:id="" action="ppaction://noaction"/>
            <a:extLst>
              <a:ext uri="{FF2B5EF4-FFF2-40B4-BE49-F238E27FC236}">
                <a16:creationId xmlns:a16="http://schemas.microsoft.com/office/drawing/2014/main" id="{884CF1A4-578D-9547-5E7E-196FD2BA1350}"/>
              </a:ext>
            </a:extLst>
          </p:cNvPr>
          <p:cNvPicPr>
            <a:picLocks noRot="1" noChangeAspect="1"/>
          </p:cNvPicPr>
          <p:nvPr>
            <a:videoFile r:link="rId1"/>
          </p:nvPr>
        </p:nvPicPr>
        <p:blipFill>
          <a:blip r:embed="rId4"/>
          <a:srcRect b="443"/>
          <a:stretch>
            <a:fillRect/>
          </a:stretch>
        </p:blipFill>
        <p:spPr>
          <a:xfrm>
            <a:off x="20" y="10"/>
            <a:ext cx="12191980" cy="6857990"/>
          </a:xfrm>
          <a:prstGeom prst="rect">
            <a:avLst/>
          </a:prstGeom>
          <a:noFill/>
          <a:effectLst>
            <a:outerShdw blurRad="203200" dist="12700" dir="7800000" algn="r" rotWithShape="0">
              <a:prstClr val="black">
                <a:alpha val="10000"/>
              </a:prstClr>
            </a:outerShdw>
          </a:effectLst>
        </p:spPr>
      </p:pic>
    </p:spTree>
    <p:extLst>
      <p:ext uri="{BB962C8B-B14F-4D97-AF65-F5344CB8AC3E}">
        <p14:creationId xmlns:p14="http://schemas.microsoft.com/office/powerpoint/2010/main" val="3615348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D49F1-C2C3-1A07-BF74-3BF6669457B6}"/>
              </a:ext>
            </a:extLst>
          </p:cNvPr>
          <p:cNvSpPr>
            <a:spLocks noGrp="1"/>
          </p:cNvSpPr>
          <p:nvPr>
            <p:ph type="title"/>
          </p:nvPr>
        </p:nvSpPr>
        <p:spPr>
          <a:xfrm>
            <a:off x="429901" y="5056743"/>
            <a:ext cx="11339400" cy="966902"/>
          </a:xfrm>
        </p:spPr>
        <p:txBody>
          <a:bodyPr anchor="b">
            <a:normAutofit/>
          </a:bodyPr>
          <a:lstStyle/>
          <a:p>
            <a:r>
              <a:rPr lang="en-GB" dirty="0"/>
              <a:t>Lessons 2 &amp; 3: </a:t>
            </a:r>
            <a:r>
              <a:rPr lang="en-GB" dirty="0" err="1"/>
              <a:t>WHat</a:t>
            </a:r>
            <a:r>
              <a:rPr lang="en-GB" dirty="0"/>
              <a:t> is </a:t>
            </a:r>
            <a:r>
              <a:rPr lang="en-GB" dirty="0" err="1"/>
              <a:t>islam</a:t>
            </a:r>
            <a:r>
              <a:rPr lang="en-GB" dirty="0"/>
              <a:t>?</a:t>
            </a:r>
          </a:p>
        </p:txBody>
      </p:sp>
      <p:pic>
        <p:nvPicPr>
          <p:cNvPr id="5" name="Picture 4" descr="A group of columns with writing&#10;&#10;AI-generated content may be incorrect.">
            <a:extLst>
              <a:ext uri="{FF2B5EF4-FFF2-40B4-BE49-F238E27FC236}">
                <a16:creationId xmlns:a16="http://schemas.microsoft.com/office/drawing/2014/main" id="{6E4ED86B-6C60-8EC7-7EA1-69ECBCE7F3F6}"/>
              </a:ext>
            </a:extLst>
          </p:cNvPr>
          <p:cNvPicPr>
            <a:picLocks noChangeAspect="1"/>
          </p:cNvPicPr>
          <p:nvPr/>
        </p:nvPicPr>
        <p:blipFill>
          <a:blip r:embed="rId3">
            <a:extLst>
              <a:ext uri="{837473B0-CC2E-450A-ABE3-18F120FF3D39}">
                <a1611:picAttrSrcUrl xmlns:a1611="http://schemas.microsoft.com/office/drawing/2016/11/main" r:id="rId4"/>
              </a:ext>
            </a:extLst>
          </a:blip>
          <a:srcRect t="30869" b="3100"/>
          <a:stretch>
            <a:fillRect/>
          </a:stretch>
        </p:blipFill>
        <p:spPr>
          <a:xfrm>
            <a:off x="20" y="10"/>
            <a:ext cx="12191980" cy="4930902"/>
          </a:xfrm>
          <a:prstGeom prst="rect">
            <a:avLst/>
          </a:prstGeom>
          <a:noFill/>
          <a:effectLst>
            <a:outerShdw blurRad="203200" dist="12700" dir="7800000" algn="r" rotWithShape="0">
              <a:prstClr val="black">
                <a:alpha val="10000"/>
              </a:prstClr>
            </a:outerShdw>
          </a:effectLst>
        </p:spPr>
      </p:pic>
    </p:spTree>
    <p:extLst>
      <p:ext uri="{BB962C8B-B14F-4D97-AF65-F5344CB8AC3E}">
        <p14:creationId xmlns:p14="http://schemas.microsoft.com/office/powerpoint/2010/main" val="4003137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nline Media 4" title="What is Islam? | Religious Studies - My Life, My Religion: Islam">
            <a:hlinkClick r:id="" action="ppaction://noaction"/>
            <a:extLst>
              <a:ext uri="{FF2B5EF4-FFF2-40B4-BE49-F238E27FC236}">
                <a16:creationId xmlns:a16="http://schemas.microsoft.com/office/drawing/2014/main" id="{51815CAC-76E3-4689-CC71-8ADBBD567F34}"/>
              </a:ext>
            </a:extLst>
          </p:cNvPr>
          <p:cNvPicPr>
            <a:picLocks noRot="1" noChangeAspect="1"/>
          </p:cNvPicPr>
          <p:nvPr>
            <a:videoFile r:link="rId1"/>
          </p:nvPr>
        </p:nvPicPr>
        <p:blipFill>
          <a:blip r:embed="rId4"/>
          <a:srcRect t="442"/>
          <a:stretch>
            <a:fillRect/>
          </a:stretch>
        </p:blipFill>
        <p:spPr>
          <a:xfrm>
            <a:off x="20" y="10"/>
            <a:ext cx="12191980" cy="6857990"/>
          </a:xfrm>
          <a:prstGeom prst="rect">
            <a:avLst/>
          </a:prstGeom>
          <a:noFill/>
          <a:effectLst>
            <a:outerShdw blurRad="203200" dist="12700" dir="7800000" algn="r" rotWithShape="0">
              <a:prstClr val="black">
                <a:alpha val="10000"/>
              </a:prstClr>
            </a:outerShdw>
          </a:effectLst>
        </p:spPr>
      </p:pic>
    </p:spTree>
    <p:extLst>
      <p:ext uri="{BB962C8B-B14F-4D97-AF65-F5344CB8AC3E}">
        <p14:creationId xmlns:p14="http://schemas.microsoft.com/office/powerpoint/2010/main" val="3616527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3130E54-6351-0484-19C0-957A2E348CA3}"/>
              </a:ext>
            </a:extLst>
          </p:cNvPr>
          <p:cNvSpPr>
            <a:spLocks noGrp="1"/>
          </p:cNvSpPr>
          <p:nvPr>
            <p:ph type="title"/>
          </p:nvPr>
        </p:nvSpPr>
        <p:spPr>
          <a:xfrm>
            <a:off x="429901" y="5056743"/>
            <a:ext cx="11339400" cy="966902"/>
          </a:xfrm>
        </p:spPr>
        <p:txBody>
          <a:bodyPr anchor="b">
            <a:normAutofit/>
          </a:bodyPr>
          <a:lstStyle/>
          <a:p>
            <a:r>
              <a:rPr lang="en-US" sz="4100" dirty="0"/>
              <a:t>Lesson 4: who is </a:t>
            </a:r>
            <a:r>
              <a:rPr lang="en-US" sz="4100" dirty="0" err="1"/>
              <a:t>allah</a:t>
            </a:r>
            <a:r>
              <a:rPr lang="en-US" sz="4100" dirty="0"/>
              <a:t> and what is tawhid?</a:t>
            </a:r>
          </a:p>
        </p:txBody>
      </p:sp>
      <p:pic>
        <p:nvPicPr>
          <p:cNvPr id="5" name="Picture 4" descr="Allah (swt): In Islamic theology, God (Written in Arabic: … | Flickr">
            <a:extLst>
              <a:ext uri="{FF2B5EF4-FFF2-40B4-BE49-F238E27FC236}">
                <a16:creationId xmlns:a16="http://schemas.microsoft.com/office/drawing/2014/main" id="{B083893D-6375-82C5-57E8-D9F6A824E705}"/>
              </a:ext>
            </a:extLst>
          </p:cNvPr>
          <p:cNvPicPr>
            <a:picLocks noChangeAspect="1"/>
          </p:cNvPicPr>
          <p:nvPr/>
        </p:nvPicPr>
        <p:blipFill>
          <a:blip r:embed="rId3"/>
          <a:srcRect t="6661" b="16304"/>
          <a:stretch>
            <a:fillRect/>
          </a:stretch>
        </p:blipFill>
        <p:spPr>
          <a:xfrm>
            <a:off x="20" y="10"/>
            <a:ext cx="12191980" cy="4930902"/>
          </a:xfrm>
          <a:prstGeom prst="rect">
            <a:avLst/>
          </a:prstGeom>
          <a:noFill/>
          <a:effectLst>
            <a:outerShdw blurRad="203200" dist="12700" dir="7800000" algn="r" rotWithShape="0">
              <a:prstClr val="black">
                <a:alpha val="10000"/>
              </a:prstClr>
            </a:outerShdw>
          </a:effectLst>
        </p:spPr>
      </p:pic>
    </p:spTree>
    <p:extLst>
      <p:ext uri="{BB962C8B-B14F-4D97-AF65-F5344CB8AC3E}">
        <p14:creationId xmlns:p14="http://schemas.microsoft.com/office/powerpoint/2010/main" val="468010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99 Names Of Allah Images – Browse 7,388 Stock Photos ...">
            <a:extLst>
              <a:ext uri="{FF2B5EF4-FFF2-40B4-BE49-F238E27FC236}">
                <a16:creationId xmlns:a16="http://schemas.microsoft.com/office/drawing/2014/main" id="{F6C43544-8A75-7ED9-4E83-B954C817AEE0}"/>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t="7865" b="7865"/>
          <a:stretch/>
        </p:blipFill>
        <p:spPr bwMode="auto">
          <a:xfrm>
            <a:off x="27" y="0"/>
            <a:ext cx="12191946" cy="6858000"/>
          </a:xfrm>
          <a:prstGeom prst="rect">
            <a:avLst/>
          </a:prstGeom>
          <a:solidFill>
            <a:srgbClr val="FFFFFF"/>
          </a:solidFill>
        </p:spPr>
      </p:pic>
    </p:spTree>
    <p:extLst>
      <p:ext uri="{BB962C8B-B14F-4D97-AF65-F5344CB8AC3E}">
        <p14:creationId xmlns:p14="http://schemas.microsoft.com/office/powerpoint/2010/main" val="12818396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19CCD4C-60B0-C8B1-140C-8A888E12FB31}"/>
              </a:ext>
            </a:extLst>
          </p:cNvPr>
          <p:cNvSpPr>
            <a:spLocks noGrp="1"/>
          </p:cNvSpPr>
          <p:nvPr>
            <p:ph type="title"/>
          </p:nvPr>
        </p:nvSpPr>
        <p:spPr>
          <a:xfrm>
            <a:off x="8043968" y="768351"/>
            <a:ext cx="3685656" cy="4583187"/>
          </a:xfrm>
        </p:spPr>
        <p:txBody>
          <a:bodyPr anchor="t">
            <a:normAutofit/>
          </a:bodyPr>
          <a:lstStyle/>
          <a:p>
            <a:r>
              <a:rPr lang="en-GB" sz="3100" dirty="0"/>
              <a:t>Most </a:t>
            </a:r>
            <a:r>
              <a:rPr lang="en-GB" sz="3100" dirty="0" err="1"/>
              <a:t>muslims</a:t>
            </a:r>
            <a:r>
              <a:rPr lang="en-GB" sz="3100" dirty="0"/>
              <a:t> believe in one god, </a:t>
            </a:r>
            <a:r>
              <a:rPr lang="en-GB" sz="3100" dirty="0" err="1"/>
              <a:t>allah</a:t>
            </a:r>
            <a:r>
              <a:rPr lang="en-GB" sz="3100" dirty="0"/>
              <a:t>. </a:t>
            </a:r>
            <a:br>
              <a:rPr lang="en-GB" sz="3100" dirty="0"/>
            </a:br>
            <a:br>
              <a:rPr lang="en-GB" sz="3100" dirty="0"/>
            </a:br>
            <a:r>
              <a:rPr lang="en-GB" sz="3100" dirty="0"/>
              <a:t>This idea of believing in one god is called tawhid.</a:t>
            </a:r>
          </a:p>
        </p:txBody>
      </p:sp>
      <p:pic>
        <p:nvPicPr>
          <p:cNvPr id="5" name="Content Placeholder 4" descr="Prayer Beads of Tibetan Monk.">
            <a:extLst>
              <a:ext uri="{FF2B5EF4-FFF2-40B4-BE49-F238E27FC236}">
                <a16:creationId xmlns:a16="http://schemas.microsoft.com/office/drawing/2014/main" id="{159E48F2-77C1-482F-B485-2FA769A96906}"/>
              </a:ext>
            </a:extLst>
          </p:cNvPr>
          <p:cNvPicPr>
            <a:picLocks noGrp="1" noChangeAspect="1"/>
          </p:cNvPicPr>
          <p:nvPr>
            <p:ph type="pic" sz="quarter" idx="13"/>
          </p:nvPr>
        </p:nvPicPr>
        <p:blipFill>
          <a:blip r:embed="rId3"/>
          <a:srcRect l="13125" r="13125"/>
          <a:stretch/>
        </p:blipFill>
        <p:spPr>
          <a:xfrm>
            <a:off x="3" y="0"/>
            <a:ext cx="7605676" cy="6858000"/>
          </a:xfrm>
          <a:prstGeom prst="rect">
            <a:avLst/>
          </a:prstGeom>
          <a:noFill/>
        </p:spPr>
      </p:pic>
    </p:spTree>
    <p:extLst>
      <p:ext uri="{BB962C8B-B14F-4D97-AF65-F5344CB8AC3E}">
        <p14:creationId xmlns:p14="http://schemas.microsoft.com/office/powerpoint/2010/main" val="3091746943"/>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FABA4-62FC-5712-9AF3-91285CF9C5D3}"/>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3E65DE93-354D-125A-3B8A-771F9F56989E}"/>
              </a:ext>
            </a:extLst>
          </p:cNvPr>
          <p:cNvSpPr>
            <a:spLocks noGrp="1"/>
          </p:cNvSpPr>
          <p:nvPr>
            <p:ph type="title"/>
          </p:nvPr>
        </p:nvSpPr>
        <p:spPr>
          <a:xfrm>
            <a:off x="419560" y="1399734"/>
            <a:ext cx="4136461" cy="2918754"/>
          </a:xfrm>
        </p:spPr>
        <p:txBody>
          <a:bodyPr vert="horz" lIns="91440" tIns="45720" rIns="91440" bIns="45720" rtlCol="0" anchor="t">
            <a:normAutofit/>
          </a:bodyPr>
          <a:lstStyle/>
          <a:p>
            <a:r>
              <a:rPr lang="en-US" kern="1200" cap="all" baseline="0" dirty="0"/>
              <a:t>Lesson </a:t>
            </a:r>
            <a:r>
              <a:rPr lang="en-US" dirty="0"/>
              <a:t>5</a:t>
            </a:r>
            <a:r>
              <a:rPr lang="en-US" kern="1200" cap="all" baseline="0" dirty="0"/>
              <a:t>: who is Muhammad (PBUH)?</a:t>
            </a:r>
          </a:p>
        </p:txBody>
      </p:sp>
      <p:pic>
        <p:nvPicPr>
          <p:cNvPr id="2" name="Picture 1" descr="A painting of a person and a group of people&#10;&#10;AI-generated content may be incorrect.">
            <a:extLst>
              <a:ext uri="{FF2B5EF4-FFF2-40B4-BE49-F238E27FC236}">
                <a16:creationId xmlns:a16="http://schemas.microsoft.com/office/drawing/2014/main" id="{E3963DC2-B04D-EE92-F31D-0F9789E22F1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103780" y="1580813"/>
            <a:ext cx="6250020" cy="3750012"/>
          </a:xfrm>
          <a:prstGeom prst="rect">
            <a:avLst/>
          </a:prstGeom>
          <a:noFill/>
        </p:spPr>
      </p:pic>
    </p:spTree>
    <p:extLst>
      <p:ext uri="{BB962C8B-B14F-4D97-AF65-F5344CB8AC3E}">
        <p14:creationId xmlns:p14="http://schemas.microsoft.com/office/powerpoint/2010/main" val="4101677976"/>
      </p:ext>
    </p:extLst>
  </p:cSld>
  <p:clrMapOvr>
    <a:masterClrMapping/>
  </p:clrMapOvr>
</p:sld>
</file>

<file path=ppt/theme/theme1.xml><?xml version="1.0" encoding="utf-8"?>
<a:theme xmlns:a="http://schemas.openxmlformats.org/drawingml/2006/main" name="Lines">
  <a:themeElements>
    <a:clrScheme name="Lines">
      <a:dk1>
        <a:srgbClr val="0F0F0F"/>
      </a:dk1>
      <a:lt1>
        <a:sysClr val="window" lastClr="FFFFFF"/>
      </a:lt1>
      <a:dk2>
        <a:srgbClr val="0A242A"/>
      </a:dk2>
      <a:lt2>
        <a:srgbClr val="F5F2ED"/>
      </a:lt2>
      <a:accent1>
        <a:srgbClr val="E45730"/>
      </a:accent1>
      <a:accent2>
        <a:srgbClr val="27717D"/>
      </a:accent2>
      <a:accent3>
        <a:srgbClr val="8CA8B5"/>
      </a:accent3>
      <a:accent4>
        <a:srgbClr val="607381"/>
      </a:accent4>
      <a:accent5>
        <a:srgbClr val="A39990"/>
      </a:accent5>
      <a:accent6>
        <a:srgbClr val="BA3106"/>
      </a:accent6>
      <a:hlink>
        <a:srgbClr val="E45730"/>
      </a:hlink>
      <a:folHlink>
        <a:srgbClr val="24717F"/>
      </a:folHlink>
    </a:clrScheme>
    <a:fontScheme name="Univers Condensed Arial Light">
      <a:majorFont>
        <a:latin typeface="Univers Condensed"/>
        <a:ea typeface=""/>
        <a:cs typeface=""/>
      </a:majorFont>
      <a:minorFont>
        <a:latin typeface="Arial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ines" id="{656B2F94-71EE-4F5F-8AB6-423A33239BAD}" vid="{CD481196-1649-4740-8CB7-70D8662C6A2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8251039-0B1C-45AD-BDF3-E784F1E00F4E}">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6DDFC564-B38B-4437-B10C-2B4F696FB123}">
  <ds:schemaRefs>
    <ds:schemaRef ds:uri="http://schemas.microsoft.com/sharepoint/v3/contenttype/forms"/>
  </ds:schemaRefs>
</ds:datastoreItem>
</file>

<file path=customXml/itemProps3.xml><?xml version="1.0" encoding="utf-8"?>
<ds:datastoreItem xmlns:ds="http://schemas.openxmlformats.org/officeDocument/2006/customXml" ds:itemID="{2EA6ECCF-1C9D-4352-BA6F-79122165958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1a19d03a-48bc-4359-8038-5b5f6d5847c3}"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Lines</Template>
  <TotalTime>2</TotalTime>
  <Words>831</Words>
  <Application>Microsoft Office PowerPoint</Application>
  <PresentationFormat>Widescreen</PresentationFormat>
  <Paragraphs>40</Paragraphs>
  <Slides>11</Slides>
  <Notes>11</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Arial Nova Light</vt:lpstr>
      <vt:lpstr>Calibri</vt:lpstr>
      <vt:lpstr>Univers Condensed</vt:lpstr>
      <vt:lpstr>Lines</vt:lpstr>
      <vt:lpstr>WHat do muslims believe about god?</vt:lpstr>
      <vt:lpstr>Lesson 1: What do you know already about muslims and their faith islam?</vt:lpstr>
      <vt:lpstr>PowerPoint Presentation</vt:lpstr>
      <vt:lpstr>Lessons 2 &amp; 3: WHat is islam?</vt:lpstr>
      <vt:lpstr>PowerPoint Presentation</vt:lpstr>
      <vt:lpstr>Lesson 4: who is allah and what is tawhid?</vt:lpstr>
      <vt:lpstr>PowerPoint Presentation</vt:lpstr>
      <vt:lpstr>Most muslims believe in one god, allah.   This idea of believing in one god is called tawhid.</vt:lpstr>
      <vt:lpstr>Lesson 5: who is Muhammad (PBUH)?</vt:lpstr>
      <vt:lpstr>PowerPoint Presentation</vt:lpstr>
      <vt:lpstr>Lesson 6: Recap and Assessment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Niyna Spellman</dc:creator>
  <cp:lastModifiedBy>Penny Bingham</cp:lastModifiedBy>
  <cp:revision>452</cp:revision>
  <dcterms:created xsi:type="dcterms:W3CDTF">2025-08-04T19:15:43Z</dcterms:created>
  <dcterms:modified xsi:type="dcterms:W3CDTF">2025-11-12T12:40:45Z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