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1" r:id="rId5"/>
    <p:sldId id="2564" r:id="rId6"/>
    <p:sldId id="2563" r:id="rId7"/>
    <p:sldId id="2566" r:id="rId8"/>
    <p:sldId id="2579" r:id="rId9"/>
    <p:sldId id="2580" r:id="rId10"/>
    <p:sldId id="2581" r:id="rId11"/>
    <p:sldId id="2577" r:id="rId12"/>
    <p:sldId id="2582" r:id="rId13"/>
    <p:sldId id="2578" r:id="rId14"/>
    <p:sldId id="2587" r:id="rId15"/>
    <p:sldId id="2583" r:id="rId16"/>
    <p:sldId id="2567" r:id="rId17"/>
    <p:sldId id="2588" r:id="rId18"/>
    <p:sldId id="2586" r:id="rId19"/>
    <p:sldId id="2584" r:id="rId20"/>
    <p:sldId id="2585" r:id="rId21"/>
    <p:sldId id="2573" r:id="rId22"/>
    <p:sldId id="2569" r:id="rId23"/>
    <p:sldId id="2570" r:id="rId24"/>
    <p:sldId id="25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o Was Baby Jesus? (A Lesson for 4-Year-Olds)" id="{FC1989C1-522C-4DC3-8699-CB50FB1A9189}">
          <p14:sldIdLst>
            <p14:sldId id="2561"/>
          </p14:sldIdLst>
        </p14:section>
        <p14:section name="Lesson 1" id="{D48125D4-DE8F-4F0E-AD59-812923011ED8}">
          <p14:sldIdLst>
            <p14:sldId id="2564"/>
            <p14:sldId id="2563"/>
          </p14:sldIdLst>
        </p14:section>
        <p14:section name="Lesson 1 Activity" id="{DF9539ED-877B-43CF-A21F-EB09C1940D56}">
          <p14:sldIdLst>
            <p14:sldId id="2566"/>
          </p14:sldIdLst>
        </p14:section>
        <p14:section name="Lesson 2" id="{C021EC5D-DC9D-4ED0-9A97-3518C7FD7AFE}">
          <p14:sldIdLst>
            <p14:sldId id="2579"/>
            <p14:sldId id="2580"/>
            <p14:sldId id="2581"/>
            <p14:sldId id="2577"/>
          </p14:sldIdLst>
        </p14:section>
        <p14:section name="Lesson 2 Activity" id="{1E078D7D-D889-483E-BCFC-A248B8BA0ACF}">
          <p14:sldIdLst>
            <p14:sldId id="2582"/>
          </p14:sldIdLst>
        </p14:section>
        <p14:section name="Lesson 3" id="{A3D7CE28-44C8-4B6E-857F-810AA941DBDA}">
          <p14:sldIdLst>
            <p14:sldId id="2578"/>
            <p14:sldId id="2587"/>
            <p14:sldId id="2583"/>
            <p14:sldId id="2567"/>
          </p14:sldIdLst>
        </p14:section>
        <p14:section name="Lesson 3 Activity" id="{22523621-54E1-40EB-9AF7-308A2CECC814}">
          <p14:sldIdLst>
            <p14:sldId id="2588"/>
          </p14:sldIdLst>
        </p14:section>
        <p14:section name="Lesson 4" id="{7ED1A213-1492-4624-A9F4-6EFA4844C325}">
          <p14:sldIdLst>
            <p14:sldId id="2586"/>
            <p14:sldId id="2584"/>
            <p14:sldId id="2585"/>
          </p14:sldIdLst>
        </p14:section>
        <p14:section name="Lesson 4 Activity" id="{50348E5C-5EE8-40C5-98B6-6323838741E8}">
          <p14:sldIdLst>
            <p14:sldId id="2573"/>
          </p14:sldIdLst>
        </p14:section>
        <p14:section name="Lesson 5" id="{877B7B4D-0F55-440F-BA36-19982ED2E32C}">
          <p14:sldIdLst>
            <p14:sldId id="2569"/>
            <p14:sldId id="2570"/>
          </p14:sldIdLst>
        </p14:section>
        <p14:section name="Lesson 5 - Activity" id="{9A83E7E3-B218-43FD-8014-5E77FE94987B}">
          <p14:sldIdLst>
            <p14:sldId id="25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7" autoAdjust="0"/>
    <p:restoredTop sz="72653" autoAdjust="0"/>
  </p:normalViewPr>
  <p:slideViewPr>
    <p:cSldViewPr>
      <p:cViewPr varScale="1">
        <p:scale>
          <a:sx n="80" d="100"/>
          <a:sy n="80" d="100"/>
        </p:scale>
        <p:origin x="150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6A1B2B-BEEE-4AB2-8C78-8136E5C2601F}" type="datetimeFigureOut">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3053A-F617-4459-B675-A5D9F7AF2A4D}" type="slidenum">
              <a:t>‹#›</a:t>
            </a:fld>
            <a:endParaRPr lang="en-US"/>
          </a:p>
        </p:txBody>
      </p:sp>
    </p:spTree>
    <p:extLst>
      <p:ext uri="{BB962C8B-B14F-4D97-AF65-F5344CB8AC3E}">
        <p14:creationId xmlns:p14="http://schemas.microsoft.com/office/powerpoint/2010/main" val="186456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09C35DB-D874-4D2A-8E45-62721FE77EB0}" type="slidenum">
              <a:t>1</a:t>
            </a:fld>
            <a:endParaRPr lang="en-US"/>
          </a:p>
        </p:txBody>
      </p:sp>
    </p:spTree>
    <p:extLst>
      <p:ext uri="{BB962C8B-B14F-4D97-AF65-F5344CB8AC3E}">
        <p14:creationId xmlns:p14="http://schemas.microsoft.com/office/powerpoint/2010/main" val="38277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Today, we are all detectives! That means we are going to look for clues and find out interesting things about baby Jesus and what happened when he was born. </a:t>
            </a:r>
          </a:p>
        </p:txBody>
      </p:sp>
      <p:sp>
        <p:nvSpPr>
          <p:cNvPr id="4" name="Slide Number Placeholder 3"/>
          <p:cNvSpPr>
            <a:spLocks noGrp="1"/>
          </p:cNvSpPr>
          <p:nvPr>
            <p:ph type="sldNum" sz="quarter" idx="5"/>
          </p:nvPr>
        </p:nvSpPr>
        <p:spPr/>
        <p:txBody>
          <a:bodyPr/>
          <a:lstStyle/>
          <a:p>
            <a:fld id="{F09C35DB-D874-4D2A-8E45-62721FE77EB0}" type="slidenum">
              <a:t>2</a:t>
            </a:fld>
            <a:endParaRPr lang="en-US"/>
          </a:p>
        </p:txBody>
      </p:sp>
    </p:spTree>
    <p:extLst>
      <p:ext uri="{BB962C8B-B14F-4D97-AF65-F5344CB8AC3E}">
        <p14:creationId xmlns:p14="http://schemas.microsoft.com/office/powerpoint/2010/main" val="247523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Ask the children what they know already.</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F09C35DB-D874-4D2A-8E45-62721FE77EB0}" type="slidenum">
              <a:t>3</a:t>
            </a:fld>
            <a:endParaRPr lang="en-US"/>
          </a:p>
        </p:txBody>
      </p:sp>
    </p:spTree>
    <p:extLst>
      <p:ext uri="{BB962C8B-B14F-4D97-AF65-F5344CB8AC3E}">
        <p14:creationId xmlns:p14="http://schemas.microsoft.com/office/powerpoint/2010/main" val="1816924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does this picture tell us about when and where Jesus was born?</a:t>
            </a:r>
          </a:p>
          <a:p>
            <a:r>
              <a:rPr lang="en-US" dirty="0">
                <a:ea typeface="Calibri"/>
                <a:cs typeface="Calibri"/>
              </a:rPr>
              <a:t>Do you know when and where you were born? </a:t>
            </a:r>
          </a:p>
          <a:p>
            <a:r>
              <a:rPr lang="en-US" dirty="0">
                <a:ea typeface="Calibri"/>
                <a:cs typeface="Calibri"/>
              </a:rPr>
              <a:t>Put your detective hat on...what are the differences between you and Baby Jesus?</a:t>
            </a:r>
          </a:p>
          <a:p>
            <a:r>
              <a:rPr lang="en-US" dirty="0">
                <a:ea typeface="Calibri"/>
                <a:cs typeface="Calibri"/>
              </a:rPr>
              <a:t>What might have been the same?</a:t>
            </a:r>
          </a:p>
          <a:p>
            <a:r>
              <a:rPr lang="en-US" dirty="0">
                <a:ea typeface="Calibri"/>
                <a:cs typeface="Calibri"/>
              </a:rPr>
              <a:t>What do we call the special time when Baby Jesus was born?</a:t>
            </a:r>
          </a:p>
          <a:p>
            <a:r>
              <a:rPr lang="en-US" dirty="0">
                <a:ea typeface="Calibri"/>
                <a:cs typeface="Calibri"/>
              </a:rPr>
              <a:t>How do you celebrate Christmas? Maybe you don't celebrate Christmas in your house...what do you do instead?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09C35DB-D874-4D2A-8E45-62721FE77EB0}" type="slidenum">
              <a:t>4</a:t>
            </a:fld>
            <a:endParaRPr lang="en-US"/>
          </a:p>
        </p:txBody>
      </p:sp>
    </p:spTree>
    <p:extLst>
      <p:ext uri="{BB962C8B-B14F-4D97-AF65-F5344CB8AC3E}">
        <p14:creationId xmlns:p14="http://schemas.microsoft.com/office/powerpoint/2010/main" val="3491335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Christians are people who think that Jesus was a very special person.  </a:t>
            </a:r>
          </a:p>
        </p:txBody>
      </p:sp>
      <p:sp>
        <p:nvSpPr>
          <p:cNvPr id="4" name="Slide Number Placeholder 3"/>
          <p:cNvSpPr>
            <a:spLocks noGrp="1"/>
          </p:cNvSpPr>
          <p:nvPr>
            <p:ph type="sldNum" sz="quarter" idx="5"/>
          </p:nvPr>
        </p:nvSpPr>
        <p:spPr/>
        <p:txBody>
          <a:bodyPr/>
          <a:lstStyle/>
          <a:p>
            <a:fld id="{9A03053A-F617-4459-B675-A5D9F7AF2A4D}" type="slidenum">
              <a:rPr lang="en-GB"/>
              <a:t>5</a:t>
            </a:fld>
            <a:endParaRPr lang="en-GB"/>
          </a:p>
        </p:txBody>
      </p:sp>
    </p:spTree>
    <p:extLst>
      <p:ext uri="{BB962C8B-B14F-4D97-AF65-F5344CB8AC3E}">
        <p14:creationId xmlns:p14="http://schemas.microsoft.com/office/powerpoint/2010/main" val="373261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Christians celebrate Christmas when they remember when Jesus was born</a:t>
            </a:r>
          </a:p>
        </p:txBody>
      </p:sp>
      <p:sp>
        <p:nvSpPr>
          <p:cNvPr id="4" name="Slide Number Placeholder 3"/>
          <p:cNvSpPr>
            <a:spLocks noGrp="1"/>
          </p:cNvSpPr>
          <p:nvPr>
            <p:ph type="sldNum" sz="quarter" idx="5"/>
          </p:nvPr>
        </p:nvSpPr>
        <p:spPr/>
        <p:txBody>
          <a:bodyPr/>
          <a:lstStyle/>
          <a:p>
            <a:fld id="{9A03053A-F617-4459-B675-A5D9F7AF2A4D}" type="slidenum">
              <a:rPr lang="en-GB"/>
              <a:t>6</a:t>
            </a:fld>
            <a:endParaRPr lang="en-GB"/>
          </a:p>
        </p:txBody>
      </p:sp>
    </p:spTree>
    <p:extLst>
      <p:ext uri="{BB962C8B-B14F-4D97-AF65-F5344CB8AC3E}">
        <p14:creationId xmlns:p14="http://schemas.microsoft.com/office/powerpoint/2010/main" val="2999527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Christians celebrate Easter when they think about how Jesus died.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A03053A-F617-4459-B675-A5D9F7AF2A4D}" type="slidenum">
              <a:rPr lang="en-GB"/>
              <a:t>7</a:t>
            </a:fld>
            <a:endParaRPr lang="en-GB"/>
          </a:p>
        </p:txBody>
      </p:sp>
    </p:spTree>
    <p:extLst>
      <p:ext uri="{BB962C8B-B14F-4D97-AF65-F5344CB8AC3E}">
        <p14:creationId xmlns:p14="http://schemas.microsoft.com/office/powerpoint/2010/main" val="427027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lots of stories written about Jesus and these are in the Bible. The Bible is a very special book which was written by people who lived a very long time ago.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9A03053A-F617-4459-B675-A5D9F7AF2A4D}" type="slidenum">
              <a:rPr lang="en-GB"/>
              <a:t>8</a:t>
            </a:fld>
            <a:endParaRPr lang="en-GB"/>
          </a:p>
        </p:txBody>
      </p:sp>
    </p:spTree>
    <p:extLst>
      <p:ext uri="{BB962C8B-B14F-4D97-AF65-F5344CB8AC3E}">
        <p14:creationId xmlns:p14="http://schemas.microsoft.com/office/powerpoint/2010/main" val="1142377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F3254-5563-0FF8-A314-16A9D1C12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54197-8373-6DFF-33BF-A2C9C553D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38445-3776-F160-DE76-438B13FBF9DF}"/>
              </a:ext>
            </a:extLst>
          </p:cNvPr>
          <p:cNvSpPr>
            <a:spLocks noGrp="1"/>
          </p:cNvSpPr>
          <p:nvPr>
            <p:ph type="body" idx="1"/>
          </p:nvPr>
        </p:nvSpPr>
        <p:spPr/>
        <p:txBody>
          <a:bodyPr/>
          <a:lstStyle/>
          <a:p>
            <a:r>
              <a:rPr lang="en-US" dirty="0"/>
              <a:t>
Today, we are all detectives! We are going to look at lots of different versions of the Bible and see what we notice about them.</a:t>
            </a:r>
          </a:p>
        </p:txBody>
      </p:sp>
      <p:sp>
        <p:nvSpPr>
          <p:cNvPr id="4" name="Slide Number Placeholder 3">
            <a:extLst>
              <a:ext uri="{FF2B5EF4-FFF2-40B4-BE49-F238E27FC236}">
                <a16:creationId xmlns:a16="http://schemas.microsoft.com/office/drawing/2014/main" id="{C8844E8B-6904-8A13-0E44-BF198955D842}"/>
              </a:ext>
            </a:extLst>
          </p:cNvPr>
          <p:cNvSpPr>
            <a:spLocks noGrp="1"/>
          </p:cNvSpPr>
          <p:nvPr>
            <p:ph type="sldNum" sz="quarter" idx="5"/>
          </p:nvPr>
        </p:nvSpPr>
        <p:spPr/>
        <p:txBody>
          <a:bodyPr/>
          <a:lstStyle/>
          <a:p>
            <a:fld id="{F09C35DB-D874-4D2A-8E45-62721FE77EB0}" type="slidenum">
              <a:t>9</a:t>
            </a:fld>
            <a:endParaRPr lang="en-US"/>
          </a:p>
        </p:txBody>
      </p:sp>
    </p:spTree>
    <p:extLst>
      <p:ext uri="{BB962C8B-B14F-4D97-AF65-F5344CB8AC3E}">
        <p14:creationId xmlns:p14="http://schemas.microsoft.com/office/powerpoint/2010/main" val="4044163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CFA60-C006-66CF-3A4D-A2A99B1C3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FF3B8-F79A-76D7-A8CF-DC1970DC7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E7C33-79AD-4E70-5E34-989530FBD4E9}"/>
              </a:ext>
            </a:extLst>
          </p:cNvPr>
          <p:cNvSpPr>
            <a:spLocks noGrp="1"/>
          </p:cNvSpPr>
          <p:nvPr>
            <p:ph type="body" idx="1"/>
          </p:nvPr>
        </p:nvSpPr>
        <p:spPr/>
        <p:txBody>
          <a:bodyPr/>
          <a:lstStyle/>
          <a:p>
            <a:r>
              <a:rPr lang="en-US" dirty="0"/>
              <a:t>Recap the slides from the last two lessons</a:t>
            </a:r>
          </a:p>
          <a:p>
            <a:r>
              <a:rPr lang="en-US" dirty="0"/>
              <a:t>Jesus was a very special baby. He was born in a town called Bethlehem. His mummy's name was Mary, and his daddy's name was Joseph. They loved Jesus very much and took care of him. Jesus was born in a simple place, a stable, where animals lived. Even though it was not a fancy place, it was filled with love and happiness because Jesus was there. Many people were excited about his birth, and soon, visitors would come to see him. Let's keep looking for more clues about Jesus' birth! </a:t>
            </a: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DB8615E0-1229-2D58-9E27-B106D2A61153}"/>
              </a:ext>
            </a:extLst>
          </p:cNvPr>
          <p:cNvSpPr>
            <a:spLocks noGrp="1"/>
          </p:cNvSpPr>
          <p:nvPr>
            <p:ph type="sldNum" sz="quarter" idx="5"/>
          </p:nvPr>
        </p:nvSpPr>
        <p:spPr/>
        <p:txBody>
          <a:bodyPr/>
          <a:lstStyle/>
          <a:p>
            <a:fld id="{F09C35DB-D874-4D2A-8E45-62721FE77EB0}" type="slidenum">
              <a:t>10</a:t>
            </a:fld>
            <a:endParaRPr lang="en-US"/>
          </a:p>
        </p:txBody>
      </p:sp>
    </p:spTree>
    <p:extLst>
      <p:ext uri="{BB962C8B-B14F-4D97-AF65-F5344CB8AC3E}">
        <p14:creationId xmlns:p14="http://schemas.microsoft.com/office/powerpoint/2010/main" val="971899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3231-202C-9701-219D-6B2918A63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CE1EC-574B-18F7-4DDF-AA800CB09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FAFA4-A9A9-F261-4F3E-3DBF5E4D89B4}"/>
              </a:ext>
            </a:extLst>
          </p:cNvPr>
          <p:cNvSpPr>
            <a:spLocks noGrp="1"/>
          </p:cNvSpPr>
          <p:nvPr>
            <p:ph type="body" idx="1"/>
          </p:nvPr>
        </p:nvSpPr>
        <p:spPr/>
        <p:txBody>
          <a:bodyPr/>
          <a:lstStyle/>
          <a:p>
            <a:r>
              <a:rPr lang="en-US" dirty="0"/>
              <a:t>We will read two stories from the Bible and see what they tell us about Jesus' birth. As detectives, we will pay close attention to the details, ask questions, and share what we notice. Let's begin our detective adventure with the first story!</a:t>
            </a:r>
          </a:p>
          <a:p>
            <a:r>
              <a:rPr lang="en-US" dirty="0"/>
              <a:t>
</a:t>
            </a:r>
          </a:p>
        </p:txBody>
      </p:sp>
      <p:sp>
        <p:nvSpPr>
          <p:cNvPr id="4" name="Slide Number Placeholder 3">
            <a:extLst>
              <a:ext uri="{FF2B5EF4-FFF2-40B4-BE49-F238E27FC236}">
                <a16:creationId xmlns:a16="http://schemas.microsoft.com/office/drawing/2014/main" id="{C4187B2C-8175-99FF-ADF6-0EE0ECB6D3B8}"/>
              </a:ext>
            </a:extLst>
          </p:cNvPr>
          <p:cNvSpPr>
            <a:spLocks noGrp="1"/>
          </p:cNvSpPr>
          <p:nvPr>
            <p:ph type="sldNum" sz="quarter" idx="5"/>
          </p:nvPr>
        </p:nvSpPr>
        <p:spPr/>
        <p:txBody>
          <a:bodyPr/>
          <a:lstStyle/>
          <a:p>
            <a:fld id="{F09C35DB-D874-4D2A-8E45-62721FE77EB0}" type="slidenum">
              <a:t>11</a:t>
            </a:fld>
            <a:endParaRPr lang="en-US"/>
          </a:p>
        </p:txBody>
      </p:sp>
    </p:spTree>
    <p:extLst>
      <p:ext uri="{BB962C8B-B14F-4D97-AF65-F5344CB8AC3E}">
        <p14:creationId xmlns:p14="http://schemas.microsoft.com/office/powerpoint/2010/main" val="2650227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picture of what Matthew might have looked like. Matthew was one of Jesus' special friends. He wrote a story about Jesus being born. This is the story that Matthew wrote:</a:t>
            </a:r>
          </a:p>
          <a:p>
            <a:endParaRPr lang="en-GB" dirty="0">
              <a:solidFill>
                <a:srgbClr val="25AAD5"/>
              </a:solidFill>
              <a:ea typeface="Calibri"/>
              <a:cs typeface="Calibri"/>
            </a:endParaRPr>
          </a:p>
        </p:txBody>
      </p:sp>
      <p:sp>
        <p:nvSpPr>
          <p:cNvPr id="4" name="Slide Number Placeholder 3"/>
          <p:cNvSpPr>
            <a:spLocks noGrp="1"/>
          </p:cNvSpPr>
          <p:nvPr>
            <p:ph type="sldNum" sz="quarter" idx="5"/>
          </p:nvPr>
        </p:nvSpPr>
        <p:spPr/>
        <p:txBody>
          <a:bodyPr/>
          <a:lstStyle/>
          <a:p>
            <a:fld id="{9A03053A-F617-4459-B675-A5D9F7AF2A4D}" type="slidenum">
              <a:rPr lang="en-GB"/>
              <a:t>12</a:t>
            </a:fld>
            <a:endParaRPr lang="en-GB"/>
          </a:p>
        </p:txBody>
      </p:sp>
    </p:spTree>
    <p:extLst>
      <p:ext uri="{BB962C8B-B14F-4D97-AF65-F5344CB8AC3E}">
        <p14:creationId xmlns:p14="http://schemas.microsoft.com/office/powerpoint/2010/main" val="406374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Story of Baby Jesus (Matthew’s Story)</a:t>
            </a:r>
          </a:p>
          <a:p>
            <a:r>
              <a:rPr lang="en-US" dirty="0"/>
              <a:t>A long time ago, there was a kind lady named Mary and a good man named Joseph.</a:t>
            </a:r>
            <a:endParaRPr lang="en-US" dirty="0">
              <a:ea typeface="Calibri"/>
              <a:cs typeface="Calibri"/>
            </a:endParaRPr>
          </a:p>
          <a:p>
            <a:r>
              <a:rPr lang="en-US" dirty="0"/>
              <a:t> Mary was going to have a special baby. An angel came to Joseph and said,</a:t>
            </a:r>
            <a:endParaRPr lang="en-US" dirty="0">
              <a:ea typeface="Calibri"/>
              <a:cs typeface="Calibri"/>
            </a:endParaRPr>
          </a:p>
          <a:p>
            <a:r>
              <a:rPr lang="en-US" dirty="0"/>
              <a:t> “Don’t be afraid. Mary’s baby is from God. You will call him Jesus.”</a:t>
            </a:r>
            <a:endParaRPr lang="en-US" dirty="0">
              <a:ea typeface="Calibri"/>
              <a:cs typeface="Calibri"/>
            </a:endParaRPr>
          </a:p>
          <a:p>
            <a:r>
              <a:rPr lang="en-US" dirty="0"/>
              <a:t>Mary and Joseph went on a long journey to a town called Bethlehem.</a:t>
            </a:r>
            <a:endParaRPr lang="en-US" dirty="0">
              <a:ea typeface="Calibri"/>
              <a:cs typeface="Calibri"/>
            </a:endParaRPr>
          </a:p>
          <a:p>
            <a:r>
              <a:rPr lang="en-US" dirty="0"/>
              <a:t> When they got there, it was very busy and there were no rooms left.</a:t>
            </a:r>
            <a:endParaRPr lang="en-US" dirty="0">
              <a:ea typeface="Calibri"/>
              <a:cs typeface="Calibri"/>
            </a:endParaRPr>
          </a:p>
          <a:p>
            <a:r>
              <a:rPr lang="en-US" dirty="0"/>
              <a:t> So, Mary and Joseph stayed in a stable, where animals sleep.</a:t>
            </a:r>
            <a:endParaRPr lang="en-US" dirty="0">
              <a:ea typeface="Calibri"/>
              <a:cs typeface="Calibri"/>
            </a:endParaRPr>
          </a:p>
          <a:p>
            <a:r>
              <a:rPr lang="en-US" dirty="0"/>
              <a:t>That night, baby Jesus was born!</a:t>
            </a:r>
            <a:endParaRPr lang="en-US" dirty="0">
              <a:ea typeface="Calibri"/>
              <a:cs typeface="Calibri"/>
            </a:endParaRPr>
          </a:p>
          <a:p>
            <a:r>
              <a:rPr lang="en-US" dirty="0"/>
              <a:t> Mary wrapped him up and laid him in a manger, a little bed of hay.</a:t>
            </a:r>
            <a:endParaRPr lang="en-US" dirty="0">
              <a:ea typeface="Calibri"/>
              <a:cs typeface="Calibri"/>
            </a:endParaRPr>
          </a:p>
          <a:p>
            <a:r>
              <a:rPr lang="en-US" dirty="0"/>
              <a:t>Far away, some wise men saw a bright star in the sky.</a:t>
            </a:r>
            <a:endParaRPr lang="en-US" dirty="0">
              <a:ea typeface="Calibri"/>
              <a:cs typeface="Calibri"/>
            </a:endParaRPr>
          </a:p>
          <a:p>
            <a:r>
              <a:rPr lang="en-US" dirty="0"/>
              <a:t> The star showed them that a special baby had been born.</a:t>
            </a:r>
            <a:endParaRPr lang="en-US" dirty="0">
              <a:ea typeface="Calibri"/>
              <a:cs typeface="Calibri"/>
            </a:endParaRPr>
          </a:p>
          <a:p>
            <a:r>
              <a:rPr lang="en-US" dirty="0"/>
              <a:t> The wise men followed the star all the way to Jesus.</a:t>
            </a:r>
            <a:endParaRPr lang="en-US" dirty="0">
              <a:ea typeface="Calibri"/>
              <a:cs typeface="Calibri"/>
            </a:endParaRPr>
          </a:p>
          <a:p>
            <a:r>
              <a:rPr lang="en-US" dirty="0"/>
              <a:t>When they found Jesus, the wise men were so happy!</a:t>
            </a:r>
            <a:endParaRPr lang="en-US" dirty="0">
              <a:ea typeface="Calibri"/>
              <a:cs typeface="Calibri"/>
            </a:endParaRPr>
          </a:p>
          <a:p>
            <a:r>
              <a:rPr lang="en-US" dirty="0"/>
              <a:t> They gave him special gifts: gold, frankincense, and myrrh.</a:t>
            </a:r>
            <a:endParaRPr lang="en-US" dirty="0">
              <a:ea typeface="Calibri"/>
              <a:cs typeface="Calibri"/>
            </a:endParaRPr>
          </a:p>
          <a:p>
            <a:r>
              <a:rPr lang="en-US" dirty="0"/>
              <a:t>Everyone was glad that baby Jesus was born</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09C35DB-D874-4D2A-8E45-62721FE77EB0}" type="slidenum">
              <a:t>13</a:t>
            </a:fld>
            <a:endParaRPr lang="en-US"/>
          </a:p>
        </p:txBody>
      </p:sp>
    </p:spTree>
    <p:extLst>
      <p:ext uri="{BB962C8B-B14F-4D97-AF65-F5344CB8AC3E}">
        <p14:creationId xmlns:p14="http://schemas.microsoft.com/office/powerpoint/2010/main" val="1278185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7E79C-AF7E-71AE-395B-5CB821111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6234C-F424-222E-930D-38A0245BB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52964-0A5B-5909-3ADE-EFDEEB0CB057}"/>
              </a:ext>
            </a:extLst>
          </p:cNvPr>
          <p:cNvSpPr>
            <a:spLocks noGrp="1"/>
          </p:cNvSpPr>
          <p:nvPr>
            <p:ph type="body" idx="1"/>
          </p:nvPr>
        </p:nvSpPr>
        <p:spPr/>
        <p:txBody>
          <a:bodyPr/>
          <a:lstStyle/>
          <a:p>
            <a:r>
              <a:rPr lang="en-US" dirty="0"/>
              <a:t>What did we notice about Matthew's story of Jesus being born?</a:t>
            </a:r>
          </a:p>
          <a:p>
            <a:r>
              <a:rPr lang="en-US" dirty="0"/>
              <a:t>
</a:t>
            </a:r>
          </a:p>
        </p:txBody>
      </p:sp>
      <p:sp>
        <p:nvSpPr>
          <p:cNvPr id="4" name="Slide Number Placeholder 3">
            <a:extLst>
              <a:ext uri="{FF2B5EF4-FFF2-40B4-BE49-F238E27FC236}">
                <a16:creationId xmlns:a16="http://schemas.microsoft.com/office/drawing/2014/main" id="{5D10D142-2D81-CA3B-7A9D-79CA2DC7F75F}"/>
              </a:ext>
            </a:extLst>
          </p:cNvPr>
          <p:cNvSpPr>
            <a:spLocks noGrp="1"/>
          </p:cNvSpPr>
          <p:nvPr>
            <p:ph type="sldNum" sz="quarter" idx="5"/>
          </p:nvPr>
        </p:nvSpPr>
        <p:spPr/>
        <p:txBody>
          <a:bodyPr/>
          <a:lstStyle/>
          <a:p>
            <a:fld id="{F09C35DB-D874-4D2A-8E45-62721FE77EB0}" type="slidenum">
              <a:t>14</a:t>
            </a:fld>
            <a:endParaRPr lang="en-US"/>
          </a:p>
        </p:txBody>
      </p:sp>
    </p:spTree>
    <p:extLst>
      <p:ext uri="{BB962C8B-B14F-4D97-AF65-F5344CB8AC3E}">
        <p14:creationId xmlns:p14="http://schemas.microsoft.com/office/powerpoint/2010/main" val="4099531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1EA8A-5CDA-D778-D7F1-5A7319691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A4B3F-4293-96CF-67DC-8190BE217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3682D-D796-753E-481E-6D12AB29FF56}"/>
              </a:ext>
            </a:extLst>
          </p:cNvPr>
          <p:cNvSpPr>
            <a:spLocks noGrp="1"/>
          </p:cNvSpPr>
          <p:nvPr>
            <p:ph type="body" idx="1"/>
          </p:nvPr>
        </p:nvSpPr>
        <p:spPr/>
        <p:txBody>
          <a:bodyPr/>
          <a:lstStyle/>
          <a:p>
            <a:r>
              <a:rPr lang="en-US" dirty="0"/>
              <a:t>We will read two stories from the Bible and see what they tell us about Jesus' birth. As detectives, we will pay close attention to the details, ask questions, and share what we notice. Let's begin our detective adventure! Here is the second story.</a:t>
            </a:r>
          </a:p>
          <a:p>
            <a:r>
              <a:rPr lang="en-US" dirty="0"/>
              <a:t>
</a:t>
            </a:r>
          </a:p>
        </p:txBody>
      </p:sp>
      <p:sp>
        <p:nvSpPr>
          <p:cNvPr id="4" name="Slide Number Placeholder 3">
            <a:extLst>
              <a:ext uri="{FF2B5EF4-FFF2-40B4-BE49-F238E27FC236}">
                <a16:creationId xmlns:a16="http://schemas.microsoft.com/office/drawing/2014/main" id="{4CA519F5-1923-A76E-6B3A-29EB76137EC3}"/>
              </a:ext>
            </a:extLst>
          </p:cNvPr>
          <p:cNvSpPr>
            <a:spLocks noGrp="1"/>
          </p:cNvSpPr>
          <p:nvPr>
            <p:ph type="sldNum" sz="quarter" idx="5"/>
          </p:nvPr>
        </p:nvSpPr>
        <p:spPr/>
        <p:txBody>
          <a:bodyPr/>
          <a:lstStyle/>
          <a:p>
            <a:fld id="{F09C35DB-D874-4D2A-8E45-62721FE77EB0}" type="slidenum">
              <a:t>15</a:t>
            </a:fld>
            <a:endParaRPr lang="en-US"/>
          </a:p>
        </p:txBody>
      </p:sp>
    </p:spTree>
    <p:extLst>
      <p:ext uri="{BB962C8B-B14F-4D97-AF65-F5344CB8AC3E}">
        <p14:creationId xmlns:p14="http://schemas.microsoft.com/office/powerpoint/2010/main" val="86887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is a picture of what Luke might have looked like. </a:t>
            </a:r>
            <a:r>
              <a:rPr lang="en-US" dirty="0">
                <a:solidFill>
                  <a:srgbClr val="000000"/>
                </a:solidFill>
              </a:rPr>
              <a:t>Luke </a:t>
            </a:r>
            <a:r>
              <a:rPr lang="en-GB" dirty="0"/>
              <a:t>was also one of Jesus' special friends. He also wrote a story about Jesus being born. This is the story that Luke wrote:</a:t>
            </a:r>
            <a:endParaRPr lang="en-US">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A03053A-F617-4459-B675-A5D9F7AF2A4D}" type="slidenum">
              <a:rPr lang="en-GB"/>
              <a:t>16</a:t>
            </a:fld>
            <a:endParaRPr lang="en-GB"/>
          </a:p>
        </p:txBody>
      </p:sp>
    </p:spTree>
    <p:extLst>
      <p:ext uri="{BB962C8B-B14F-4D97-AF65-F5344CB8AC3E}">
        <p14:creationId xmlns:p14="http://schemas.microsoft.com/office/powerpoint/2010/main" val="534054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Story of Baby Jesus (Luke’s Story)</a:t>
            </a:r>
            <a:endParaRPr lang="en-US"/>
          </a:p>
          <a:p>
            <a:r>
              <a:rPr lang="en-US"/>
              <a:t>A long time ago, Mary and Joseph had to travel to a town called Bethlehem.</a:t>
            </a:r>
            <a:endParaRPr lang="en-GB"/>
          </a:p>
          <a:p>
            <a:r>
              <a:rPr lang="en-US"/>
              <a:t> Mary was going to have a special baby from God.</a:t>
            </a:r>
            <a:endParaRPr lang="en-GB"/>
          </a:p>
          <a:p>
            <a:r>
              <a:rPr lang="en-US"/>
              <a:t>When they got to Bethlehem, there were no rooms left for them to stay.</a:t>
            </a:r>
            <a:endParaRPr lang="en-GB"/>
          </a:p>
          <a:p>
            <a:r>
              <a:rPr lang="en-US"/>
              <a:t> So, Mary and Joseph stayed in a stable, where animals sleep.</a:t>
            </a:r>
            <a:endParaRPr lang="en-GB"/>
          </a:p>
          <a:p>
            <a:r>
              <a:rPr lang="en-US"/>
              <a:t>That night, baby Jesus was born!</a:t>
            </a:r>
            <a:endParaRPr lang="en-GB"/>
          </a:p>
          <a:p>
            <a:r>
              <a:rPr lang="en-US"/>
              <a:t> Mary wrapped him up and laid him in a manger, a little bed of hay.</a:t>
            </a:r>
            <a:endParaRPr lang="en-GB"/>
          </a:p>
          <a:p>
            <a:r>
              <a:rPr lang="en-US"/>
              <a:t>Out in the fields, some shepherds were looking after their sheep.</a:t>
            </a:r>
            <a:endParaRPr lang="en-GB"/>
          </a:p>
          <a:p>
            <a:r>
              <a:rPr lang="en-US"/>
              <a:t> Suddenly, an angel appeared! The angel said,</a:t>
            </a:r>
            <a:endParaRPr lang="en-GB"/>
          </a:p>
          <a:p>
            <a:r>
              <a:rPr lang="en-US" dirty="0"/>
              <a:t> “Don’t be afraid! I have good news. A special baby has been born. His name is Jesus!”</a:t>
            </a:r>
            <a:endParaRPr lang="en-GB" dirty="0"/>
          </a:p>
          <a:p>
            <a:r>
              <a:rPr lang="en-US" dirty="0"/>
              <a:t>More angels appeared and sang happy songs.</a:t>
            </a:r>
            <a:endParaRPr lang="en-GB" dirty="0"/>
          </a:p>
          <a:p>
            <a:r>
              <a:rPr lang="en-US" dirty="0"/>
              <a:t>The shepherds hurried to see baby Jesus.</a:t>
            </a:r>
            <a:endParaRPr lang="en-GB" dirty="0"/>
          </a:p>
          <a:p>
            <a:r>
              <a:rPr lang="en-US" dirty="0"/>
              <a:t> They found him lying in the manger, just like the angel said.</a:t>
            </a:r>
            <a:endParaRPr lang="en-GB" dirty="0"/>
          </a:p>
          <a:p>
            <a:r>
              <a:rPr lang="en-US" dirty="0"/>
              <a:t>The shepherds were so happy! They told everyone the good news:</a:t>
            </a:r>
            <a:endParaRPr lang="en-GB" dirty="0"/>
          </a:p>
          <a:p>
            <a:r>
              <a:rPr lang="en-US" dirty="0"/>
              <a:t> Jesus was born!</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A03053A-F617-4459-B675-A5D9F7AF2A4D}" type="slidenum">
              <a:rPr lang="en-GB"/>
              <a:t>17</a:t>
            </a:fld>
            <a:endParaRPr lang="en-GB"/>
          </a:p>
        </p:txBody>
      </p:sp>
    </p:spTree>
    <p:extLst>
      <p:ext uri="{BB962C8B-B14F-4D97-AF65-F5344CB8AC3E}">
        <p14:creationId xmlns:p14="http://schemas.microsoft.com/office/powerpoint/2010/main" val="2491399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use our detective skills! Let's think about what we saw and heard in the stories. What was the same in both stories? What was different? Who came to visit baby Jesus?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F09C35DB-D874-4D2A-8E45-62721FE77EB0}" type="slidenum">
              <a:t>18</a:t>
            </a:fld>
            <a:endParaRPr lang="en-US"/>
          </a:p>
        </p:txBody>
      </p:sp>
    </p:spTree>
    <p:extLst>
      <p:ext uri="{BB962C8B-B14F-4D97-AF65-F5344CB8AC3E}">
        <p14:creationId xmlns:p14="http://schemas.microsoft.com/office/powerpoint/2010/main" val="3685471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Both stories in the Bible tell us some things that are the same about Jesus' birth. Jesus was born in Bethlehem, and his parents were Mary and Joseph. He was a very special baby, and people came to visit him after he was born. These visitors were excited to see Jesus and brought gifts or shared happy news. Both stories show us that Jesus was loved and cared for by his family and by the people who came to see him. No matter which story we read, we learn that Jesus' birth was a joyful and important event.</a:t>
            </a:r>
          </a:p>
        </p:txBody>
      </p:sp>
      <p:sp>
        <p:nvSpPr>
          <p:cNvPr id="4" name="Slide Number Placeholder 3"/>
          <p:cNvSpPr>
            <a:spLocks noGrp="1"/>
          </p:cNvSpPr>
          <p:nvPr>
            <p:ph type="sldNum" sz="quarter" idx="5"/>
          </p:nvPr>
        </p:nvSpPr>
        <p:spPr/>
        <p:txBody>
          <a:bodyPr/>
          <a:lstStyle/>
          <a:p>
            <a:fld id="{F09C35DB-D874-4D2A-8E45-62721FE77EB0}" type="slidenum">
              <a:t>19</a:t>
            </a:fld>
            <a:endParaRPr lang="en-US"/>
          </a:p>
        </p:txBody>
      </p:sp>
    </p:spTree>
    <p:extLst>
      <p:ext uri="{BB962C8B-B14F-4D97-AF65-F5344CB8AC3E}">
        <p14:creationId xmlns:p14="http://schemas.microsoft.com/office/powerpoint/2010/main" val="2157310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Even though the stories are similar, there are also some differences. In Matthew's story, an angel talks to Joseph and tells him about Jesus. Wise men, sometimes called Magi, come to visit Jesus and bring him special gifts. Matthew's story calls Jesus the King! In Luke's story, an angel talks to Mary and tells her she will have a special baby. Shepherds, who take care of sheep, come to visit Jesus after angels tell them the good news. Luke's story calls Jesus the Saviour! Saviour means someone who saves people. These differences help us see that Jesus was important to many different people, and everyone was excited about his birth.</a:t>
            </a:r>
          </a:p>
        </p:txBody>
      </p:sp>
      <p:sp>
        <p:nvSpPr>
          <p:cNvPr id="4" name="Slide Number Placeholder 3"/>
          <p:cNvSpPr>
            <a:spLocks noGrp="1"/>
          </p:cNvSpPr>
          <p:nvPr>
            <p:ph type="sldNum" sz="quarter" idx="5"/>
          </p:nvPr>
        </p:nvSpPr>
        <p:spPr/>
        <p:txBody>
          <a:bodyPr/>
          <a:lstStyle/>
          <a:p>
            <a:fld id="{F09C35DB-D874-4D2A-8E45-62721FE77EB0}" type="slidenum">
              <a:t>20</a:t>
            </a:fld>
            <a:endParaRPr lang="en-US"/>
          </a:p>
        </p:txBody>
      </p:sp>
    </p:spTree>
    <p:extLst>
      <p:ext uri="{BB962C8B-B14F-4D97-AF65-F5344CB8AC3E}">
        <p14:creationId xmlns:p14="http://schemas.microsoft.com/office/powerpoint/2010/main" val="185917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stories / previous slides </a:t>
            </a:r>
          </a:p>
          <a:p>
            <a:endParaRPr lang="en-US" dirty="0"/>
          </a:p>
          <a:p>
            <a:r>
              <a:rPr lang="en-US" dirty="0"/>
              <a:t>Stories can be true, or not true, or a mixture of both – detectives try to find out the truth about something that has happened. Finding out the truth about something that has happened means talking to people and looking at information. Then sometimes we need to make up or own minds about what is true or not. </a:t>
            </a:r>
          </a:p>
          <a:p>
            <a:endParaRPr lang="en-US"/>
          </a:p>
          <a:p>
            <a:r>
              <a:rPr lang="en-US" dirty="0"/>
              <a:t>Play true or false – no right or wrong answer...</a:t>
            </a:r>
          </a:p>
          <a:p>
            <a:endParaRPr lang="en-US" dirty="0"/>
          </a:p>
          <a:p>
            <a:r>
              <a:rPr lang="en-US" dirty="0"/>
              <a:t>What do you think is true about when Jesus was born? </a:t>
            </a:r>
            <a:endParaRPr lang="en-US" dirty="0">
              <a:ea typeface="Calibri" panose="020F0502020204030204"/>
              <a:cs typeface="Calibri" panose="020F0502020204030204"/>
            </a:endParaRPr>
          </a:p>
          <a:p>
            <a:r>
              <a:rPr lang="en-US" dirty="0"/>
              <a:t>Do you think he was born in a stable? </a:t>
            </a:r>
          </a:p>
          <a:p>
            <a:r>
              <a:rPr lang="en-US" dirty="0"/>
              <a:t>Do you think the wise men arrived first? </a:t>
            </a:r>
            <a:endParaRPr lang="en-US"/>
          </a:p>
          <a:p>
            <a:r>
              <a:rPr lang="en-US" dirty="0"/>
              <a:t>Do you think the shepherds saw some angels? </a:t>
            </a:r>
          </a:p>
          <a:p>
            <a:r>
              <a:rPr lang="en-US" dirty="0"/>
              <a:t>
Now it's time to draw! Take a piece of paper and draw a picture of what you think happened when baby Jesus was born. You can also draw the people who came to visit him. Was it the wise men, the shepherds, or both? Use lots of colors and make your picture bright and happy. When you are finished, you can show your drawing to the class and talk about who you drew and why. Drawing helps us remember the story and share what we learned.</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F09C35DB-D874-4D2A-8E45-62721FE77EB0}" type="slidenum">
              <a:t>21</a:t>
            </a:fld>
            <a:endParaRPr lang="en-US"/>
          </a:p>
        </p:txBody>
      </p:sp>
    </p:spTree>
    <p:extLst>
      <p:ext uri="{BB962C8B-B14F-4D97-AF65-F5344CB8AC3E}">
        <p14:creationId xmlns:p14="http://schemas.microsoft.com/office/powerpoint/2010/main" val="392398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endParaRPr lang="en-US" dirty="0"/>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endParaRPr lang="en-US"/>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3AEEF7F6-ECFE-4473-B3E9-C91BE833927A}" type="datetimeFigureOut">
              <a:rPr lang="en-US" smtClean="0"/>
              <a:t>11/12/2025</a:t>
            </a:fld>
            <a:endParaRPr lang="en-US"/>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5DAD859A-2C66-45B9-9A71-3CF205EC2D4A}" type="slidenum">
              <a:rPr lang="en-US" smtClean="0"/>
              <a:t>‹#›</a:t>
            </a:fld>
            <a:endParaRPr lang="en-US"/>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7344"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624754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31520"/>
          </a:xfrm>
        </p:spPr>
        <p:txBody>
          <a:bodyPr/>
          <a:lstStyle>
            <a:lvl1pPr>
              <a:defRPr>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45703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a:t>Click to edit Master subtitle style</a:t>
            </a:r>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 </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endParaRPr lang="en-US"/>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819489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366905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0238291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b">
            <a:normAutofit/>
          </a:bodyPr>
          <a:lstStyle>
            <a:lvl1pPr>
              <a:defRPr lang="en-US" sz="8000" dirty="0">
                <a:gradFill>
                  <a:gsLst>
                    <a:gs pos="0">
                      <a:schemeClr val="accent5"/>
                    </a:gs>
                    <a:gs pos="100000">
                      <a:schemeClr val="accent2"/>
                    </a:gs>
                  </a:gsLst>
                  <a:lin ang="6000000" scaled="0"/>
                </a:gra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t">
            <a:normAutofit/>
          </a:bodyPr>
          <a:lstStyle>
            <a:lvl1pPr marL="0" indent="0">
              <a:buNone/>
              <a:defRPr lang="en-US" sz="20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5981289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219385-CEEC-20A5-C72F-B13448DE6E0F}"/>
              </a:ext>
            </a:extLst>
          </p:cNvPr>
          <p:cNvSpPr/>
          <p:nvPr/>
        </p:nvSpPr>
        <p:spPr>
          <a:xfrm>
            <a:off x="0" y="-12003"/>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0997" y="-2673001"/>
            <a:ext cx="6870003"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tx1"/>
                </a:solidFill>
              </a:defRPr>
            </a:lvl1pPr>
          </a:lstStyle>
          <a:p>
            <a:pPr lvl="0"/>
            <a:r>
              <a:rPr lang="en-US"/>
              <a:t>Click to edit Master subtitle style</a:t>
            </a:r>
            <a:endParaRPr lang="en-US" dirty="0"/>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tx1"/>
                </a:solidFill>
              </a:defRPr>
            </a:lvl1p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13132347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7999"/>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57856" y="-2666214"/>
            <a:ext cx="6876288"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6"/>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8229600" cy="4178808"/>
          </a:xfrm>
        </p:spPr>
        <p:txBody>
          <a:bodyPr vert="horz" lIns="91440" tIns="45720" rIns="91440" bIns="45720" rtlCol="0" anchor="b">
            <a:normAutofit/>
          </a:bodyPr>
          <a:lstStyle>
            <a:lvl1pPr>
              <a:defRPr lang="en-US" sz="6600" dirty="0">
                <a:solidFill>
                  <a:schemeClr val="tx1"/>
                </a:solidFill>
              </a:defRPr>
            </a:lvl1pPr>
          </a:lstStyle>
          <a:p>
            <a:pPr lvl="0"/>
            <a:r>
              <a:rPr lang="en-US"/>
              <a:t>Click to edit Master title style</a:t>
            </a:r>
            <a:endParaRPr lang="en-US" dirty="0"/>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tx1"/>
                </a:solidFill>
              </a:defRPr>
            </a:lvl1pPr>
          </a:lstStyle>
          <a:p>
            <a:fld id="{3AEEF7F6-ECFE-4473-B3E9-C91BE833927A}" type="datetimeFigureOut">
              <a:rPr lang="en-US" smtClean="0"/>
              <a:t>11/12/2025</a:t>
            </a:fld>
            <a:endParaRPr lang="en-US"/>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353433369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6" y="2093976"/>
            <a:ext cx="8229600"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4067878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6095750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endParaRPr lang="en-US"/>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972538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sz="1800" dirty="0"/>
            </a:lvl1pPr>
            <a:lvl2pPr marL="228600" indent="0">
              <a:buNone/>
              <a:defRPr lang="en-US" sz="16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endParaRPr lang="en-US"/>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88598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692472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endParaRPr lang="en-US"/>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673079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699266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187351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09542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601054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endParaRPr lang="en-US"/>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142071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a:t>Click to edit Master title style</a:t>
            </a:r>
            <a:endParaRPr lang="en-US" dirty="0"/>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endParaRPr lang="en-US"/>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832700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5DAD859A-2C66-45B9-9A71-3CF205EC2D4A}" type="slidenum">
              <a:rPr lang="en-US" smtClean="0"/>
              <a:t>‹#›</a:t>
            </a:fld>
            <a:endParaRPr lang="en-US"/>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3308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endParaRPr lang="en-US"/>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200895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endParaRPr lang="en-US"/>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5DAD859A-2C66-45B9-9A71-3CF205EC2D4A}" type="slidenum">
              <a:rPr lang="en-US" smtClean="0"/>
              <a:t>‹#›</a:t>
            </a:fld>
            <a:endParaRPr lang="en-US"/>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811101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endParaRPr lang="en-US"/>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5DAD859A-2C66-45B9-9A71-3CF205EC2D4A}" type="slidenum">
              <a:rPr lang="en-US" smtClean="0"/>
              <a:t>‹#›</a:t>
            </a:fld>
            <a:endParaRPr lang="en-US"/>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78119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endParaRPr lang="en-US"/>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535093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endParaRPr lang="en-US"/>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693817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3AEEF7F6-ECFE-4473-B3E9-C91BE833927A}" type="datetimeFigureOut">
              <a:rPr lang="en-US" smtClean="0"/>
              <a:t>11/12/2025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5DAD859A-2C66-45B9-9A71-3CF205EC2D4A}"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37639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endParaRPr lang="en-US"/>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5633609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70000"/>
            </a:blip>
            <a:srcRect/>
            <a:stretch>
              <a:fillRect/>
            </a:stretch>
          </a:blipFill>
        </p:spPr>
        <p:txBody>
          <a:bodyPr/>
          <a:lstStyle>
            <a:lvl1pPr marL="0" indent="0">
              <a:buNone/>
              <a:defRPr/>
            </a:lvl1pPr>
          </a:lstStyle>
          <a:p>
            <a:r>
              <a:rPr lang="en-US" dirty="0"/>
              <a:t> </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9331511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endParaRPr lang="en-US"/>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164694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6550152" cy="4489704"/>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848600" y="1801367"/>
            <a:ext cx="3718561" cy="448970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3AEEF7F6-ECFE-4473-B3E9-C91BE833927A}" type="datetimeFigureOut">
              <a:rPr lang="en-US" smtClean="0"/>
              <a:t>11/12/2025</a:t>
            </a:fld>
            <a:endParaRPr lang="en-US"/>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1003289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endParaRPr lang="en-US"/>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3AEEF7F6-ECFE-4473-B3E9-C91BE833927A}" type="datetimeFigureOut">
              <a:rPr lang="en-US" smtClean="0"/>
              <a:t>11/12/2025</a:t>
            </a:fld>
            <a:endParaRPr lang="en-US"/>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7005954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AEEF7F6-ECFE-4473-B3E9-C91BE833927A}" type="datetimeFigureOut">
              <a:rPr lang="en-US" smtClean="0"/>
              <a:t>11/12/2025</a:t>
            </a:fld>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2466553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64922"/>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tx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tx1"/>
                </a:solidFill>
              </a:defRPr>
            </a:lvl1pPr>
          </a:lstStyle>
          <a:p>
            <a:fld id="{3AEEF7F6-ECFE-4473-B3E9-C91BE833927A}" type="datetimeFigureOut">
              <a:rPr lang="en-US" smtClean="0"/>
              <a:t>11/12/2025</a:t>
            </a:fld>
            <a:endParaRPr lang="en-US"/>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2558028803"/>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a:t>Click to edit Master title style</a:t>
            </a:r>
            <a:endParaRPr lang="en-US" dirty="0"/>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4299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a:t>Click to edit Master title style</a:t>
            </a:r>
            <a:endParaRPr lang="en-US" dirty="0"/>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1589787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210098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tx1"/>
                </a:solidFill>
              </a:defRPr>
            </a:lvl1pPr>
            <a:lvl2pPr marL="228600" indent="0">
              <a:lnSpc>
                <a:spcPct val="100000"/>
              </a:lnSpc>
              <a:buNone/>
              <a:defRPr sz="5600" b="1">
                <a:solidFill>
                  <a:schemeClr val="tx1"/>
                </a:solidFill>
              </a:defRPr>
            </a:lvl2pPr>
            <a:lvl3pPr marL="457200" indent="0">
              <a:lnSpc>
                <a:spcPct val="100000"/>
              </a:lnSpc>
              <a:buNone/>
              <a:defRPr sz="5600" b="1">
                <a:solidFill>
                  <a:schemeClr val="tx1"/>
                </a:solidFill>
              </a:defRPr>
            </a:lvl3pPr>
            <a:lvl4pPr marL="685800" indent="0">
              <a:lnSpc>
                <a:spcPct val="100000"/>
              </a:lnSpc>
              <a:buNone/>
              <a:defRPr sz="5600" b="1">
                <a:solidFill>
                  <a:schemeClr val="tx1"/>
                </a:solidFill>
              </a:defRPr>
            </a:lvl4pPr>
            <a:lvl5pPr marL="914400" indent="0">
              <a:lnSpc>
                <a:spcPct val="100000"/>
              </a:lnSpc>
              <a:buNone/>
              <a:defRPr sz="5600" b="1">
                <a:solidFill>
                  <a:schemeClr val="tx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tx1"/>
                </a:solidFill>
              </a:defRPr>
            </a:lvl1p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62114570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endParaRPr lang="en-US"/>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152039542"/>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EEF7F6-ECFE-4473-B3E9-C91BE833927A}" type="datetimeFigureOut">
              <a:rPr lang="en-US" smtClean="0"/>
              <a:t>11/12/2025</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28786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tx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lvl1pPr>
              <a:defRPr>
                <a:solidFill>
                  <a:schemeClr val="bg1"/>
                </a:solidFill>
              </a:defRPr>
            </a:lvl1pPr>
          </a:lstStyle>
          <a:p>
            <a:fld id="{3AEEF7F6-ECFE-4473-B3E9-C91BE833927A}" type="datetimeFigureOut">
              <a:rPr lang="en-US" smtClean="0"/>
              <a:t>11/12/2025</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lvl1pPr>
              <a:defRPr>
                <a:solidFill>
                  <a:schemeClr val="bg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402149119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EEF7F6-ECFE-4473-B3E9-C91BE833927A}" type="datetimeFigureOut">
              <a:rPr lang="en-US" smtClean="0"/>
              <a:t>11/12/2025</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8920912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D004E38F-46D8-838A-C636-0958E5B36CB4}"/>
              </a:ext>
            </a:extLst>
          </p:cNvPr>
          <p:cNvSpPr>
            <a:spLocks noGrp="1"/>
          </p:cNvSpPr>
          <p:nvPr>
            <p:ph sz="quarter" idx="18"/>
          </p:nvPr>
        </p:nvSpPr>
        <p:spPr>
          <a:xfrm>
            <a:off x="612775" y="2313433"/>
            <a:ext cx="5165725" cy="4000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E8F84C8F-5A53-198D-2CB3-A78F006C4D20}"/>
              </a:ext>
            </a:extLst>
          </p:cNvPr>
          <p:cNvSpPr>
            <a:spLocks noGrp="1"/>
          </p:cNvSpPr>
          <p:nvPr>
            <p:ph sz="quarter" idx="19"/>
          </p:nvPr>
        </p:nvSpPr>
        <p:spPr>
          <a:xfrm>
            <a:off x="6400800" y="2313430"/>
            <a:ext cx="5165725" cy="4000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3AEEF7F6-ECFE-4473-B3E9-C91BE833927A}" type="datetimeFigureOut">
              <a:rPr lang="en-US" smtClean="0"/>
              <a:t>11/12/2025</a:t>
            </a:fld>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9813185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98999"/>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8">
            <a:extLst>
              <a:ext uri="{FF2B5EF4-FFF2-40B4-BE49-F238E27FC236}">
                <a16:creationId xmlns:a16="http://schemas.microsoft.com/office/drawing/2014/main" id="{1D708347-B003-2458-75EC-D8317FBF028C}"/>
              </a:ext>
            </a:extLst>
          </p:cNvPr>
          <p:cNvSpPr>
            <a:spLocks noGrp="1"/>
          </p:cNvSpPr>
          <p:nvPr>
            <p:ph sz="quarter" idx="18"/>
          </p:nvPr>
        </p:nvSpPr>
        <p:spPr>
          <a:xfrm>
            <a:off x="612775" y="2794000"/>
            <a:ext cx="5165725" cy="352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9899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6F3E993C-0A55-1F54-C280-76AF30E5377A}"/>
              </a:ext>
            </a:extLst>
          </p:cNvPr>
          <p:cNvSpPr>
            <a:spLocks noGrp="1"/>
          </p:cNvSpPr>
          <p:nvPr>
            <p:ph sz="quarter" idx="19"/>
          </p:nvPr>
        </p:nvSpPr>
        <p:spPr>
          <a:xfrm>
            <a:off x="6400800" y="2794000"/>
            <a:ext cx="5166360" cy="352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endParaRPr lang="en-US"/>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3AEEF7F6-ECFE-4473-B3E9-C91BE833927A}" type="datetimeFigureOut">
              <a:rPr lang="en-US" smtClean="0"/>
              <a:t>11/12/2025</a:t>
            </a:fld>
            <a:endParaRPr lang="en-US"/>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282937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0358331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331772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3AEEF7F6-ECFE-4473-B3E9-C91BE833927A}" type="datetimeFigureOut">
              <a:rPr lang="en-US" smtClean="0"/>
              <a:t>11/12/2025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894013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endParaRPr lang="en-US"/>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6496542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0913339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AEEF7F6-ECFE-4473-B3E9-C91BE833927A}" type="datetimeFigureOut">
              <a:rPr lang="en-US" smtClean="0"/>
              <a:t>11/12/2025</a:t>
            </a:fld>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87636583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3AEEF7F6-ECFE-4473-B3E9-C91BE833927A}" type="datetimeFigureOut">
              <a:rPr lang="en-US" smtClean="0"/>
              <a:t>11/12/2025</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24571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Lst>
  <p:txStyles>
    <p:titleStyle>
      <a:lvl1pPr algn="l" defTabSz="914400" rtl="0" eaLnBrk="1" latinLnBrk="0" hangingPunct="1">
        <a:lnSpc>
          <a:spcPct val="90000"/>
        </a:lnSpc>
        <a:spcBef>
          <a:spcPct val="0"/>
        </a:spcBef>
        <a:buNone/>
        <a:defRPr sz="28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hyperlink" Target="https://holyordinary.blogspot.com/2013/12/lo-in-silent-night.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quotescosmos.com/bible/bible-concordance/G205.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blogography.com/archives/2020/0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happinessessential.blogspot.com/2017/10/sveti-luka-evo-vuka-kako-je-despot.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www.ofielcatolico.com.br/2005/12/o-nascimento-de-jesus-em-belem-conclusao.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teoriapraticaeaprendizado.blogspot.com/2014/02/praticando-atividade-true-or-fals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E403A-2E94-18A8-7FF1-0B3CFEB40A76}"/>
              </a:ext>
            </a:extLst>
          </p:cNvPr>
          <p:cNvSpPr>
            <a:spLocks noGrp="1"/>
          </p:cNvSpPr>
          <p:nvPr>
            <p:ph type="ctrTitle"/>
          </p:nvPr>
        </p:nvSpPr>
        <p:spPr>
          <a:xfrm>
            <a:off x="8247888" y="713232"/>
            <a:ext cx="3364992" cy="3227832"/>
          </a:xfrm>
        </p:spPr>
        <p:txBody>
          <a:bodyPr anchor="t">
            <a:normAutofit/>
          </a:bodyPr>
          <a:lstStyle/>
          <a:p>
            <a:r>
              <a:rPr lang="en-US"/>
              <a:t>What do most Christians celebrate together?</a:t>
            </a:r>
          </a:p>
          <a:p>
            <a:endParaRPr lang="en-US"/>
          </a:p>
        </p:txBody>
      </p:sp>
      <p:pic>
        <p:nvPicPr>
          <p:cNvPr id="4" name="Picture 3" descr="Birth of Jesus, wooden crib">
            <a:extLst>
              <a:ext uri="{FF2B5EF4-FFF2-40B4-BE49-F238E27FC236}">
                <a16:creationId xmlns:a16="http://schemas.microsoft.com/office/drawing/2014/main" id="{83D93B28-D3DD-4C34-9A30-C05DE09F38B3}"/>
              </a:ext>
            </a:extLst>
          </p:cNvPr>
          <p:cNvPicPr>
            <a:picLocks noChangeAspect="1"/>
          </p:cNvPicPr>
          <p:nvPr/>
        </p:nvPicPr>
        <p:blipFill>
          <a:blip r:embed="rId3"/>
          <a:srcRect r="-1" b="4982"/>
          <a:stretch>
            <a:fillRect/>
          </a:stretch>
        </p:blipFill>
        <p:spPr>
          <a:xfrm>
            <a:off x="1067606" y="0"/>
            <a:ext cx="5413239" cy="6858000"/>
          </a:xfrm>
          <a:prstGeom prst="rect">
            <a:avLst/>
          </a:prstGeom>
          <a:noFill/>
        </p:spPr>
      </p:pic>
    </p:spTree>
    <p:extLst>
      <p:ext uri="{BB962C8B-B14F-4D97-AF65-F5344CB8AC3E}">
        <p14:creationId xmlns:p14="http://schemas.microsoft.com/office/powerpoint/2010/main" val="56092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67A3E-CD0C-04D9-55A0-49151980B8A6}"/>
              </a:ext>
            </a:extLst>
          </p:cNvPr>
          <p:cNvSpPr>
            <a:spLocks noGrp="1"/>
          </p:cNvSpPr>
          <p:nvPr>
            <p:ph type="title"/>
          </p:nvPr>
        </p:nvSpPr>
        <p:spPr>
          <a:xfrm>
            <a:off x="658368" y="2103120"/>
            <a:ext cx="3666744" cy="2624328"/>
          </a:xfrm>
        </p:spPr>
        <p:txBody>
          <a:bodyPr anchor="ctr">
            <a:normAutofit/>
          </a:bodyPr>
          <a:lstStyle/>
          <a:p>
            <a:r>
              <a:rPr lang="en-US"/>
              <a:t>We Are Detectives!</a:t>
            </a:r>
          </a:p>
        </p:txBody>
      </p:sp>
      <p:pic>
        <p:nvPicPr>
          <p:cNvPr id="5" name="Content Placeholder 4" descr="Retro-revial office with secretary and typewriter, co-worker sitting at her desk.  ">
            <a:extLst>
              <a:ext uri="{FF2B5EF4-FFF2-40B4-BE49-F238E27FC236}">
                <a16:creationId xmlns:a16="http://schemas.microsoft.com/office/drawing/2014/main" id="{74734131-9CE8-4ECE-AD8D-AC18CE3B4468}"/>
              </a:ext>
            </a:extLst>
          </p:cNvPr>
          <p:cNvPicPr>
            <a:picLocks noGrp="1" noChangeAspect="1"/>
          </p:cNvPicPr>
          <p:nvPr>
            <p:ph sz="quarter" idx="13"/>
          </p:nvPr>
        </p:nvPicPr>
        <p:blipFill>
          <a:blip r:embed="rId3"/>
          <a:srcRect l="21430" r="6494"/>
          <a:stretch>
            <a:fillRect/>
          </a:stretch>
        </p:blipFill>
        <p:spPr>
          <a:xfrm>
            <a:off x="6057702" y="877824"/>
            <a:ext cx="5509458" cy="5102352"/>
          </a:xfrm>
          <a:prstGeom prst="rect">
            <a:avLst/>
          </a:prstGeom>
          <a:noFill/>
        </p:spPr>
      </p:pic>
    </p:spTree>
    <p:extLst>
      <p:ext uri="{BB962C8B-B14F-4D97-AF65-F5344CB8AC3E}">
        <p14:creationId xmlns:p14="http://schemas.microsoft.com/office/powerpoint/2010/main" val="183912874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BD161-6AF2-9529-65D9-E22E29AAC521}"/>
              </a:ext>
            </a:extLst>
          </p:cNvPr>
          <p:cNvSpPr>
            <a:spLocks noGrp="1"/>
          </p:cNvSpPr>
          <p:nvPr>
            <p:ph type="title"/>
          </p:nvPr>
        </p:nvSpPr>
        <p:spPr>
          <a:xfrm>
            <a:off x="6272783" y="722376"/>
            <a:ext cx="5138927" cy="1581912"/>
          </a:xfrm>
        </p:spPr>
        <p:txBody>
          <a:bodyPr anchor="b">
            <a:normAutofit/>
          </a:bodyPr>
          <a:lstStyle/>
          <a:p>
            <a:r>
              <a:rPr lang="en-US" sz="5100" dirty="0"/>
              <a:t>Who Was Baby Jesus?</a:t>
            </a:r>
          </a:p>
        </p:txBody>
      </p:sp>
      <p:pic>
        <p:nvPicPr>
          <p:cNvPr id="7" name="Picture Placeholder 6" descr="A baby wrapped in a blanket&#10;&#10;AI-generated content may be incorrect.">
            <a:extLst>
              <a:ext uri="{FF2B5EF4-FFF2-40B4-BE49-F238E27FC236}">
                <a16:creationId xmlns:a16="http://schemas.microsoft.com/office/drawing/2014/main" id="{142887DE-2204-F58A-51AD-B11E2BA44470}"/>
              </a:ext>
            </a:extLst>
          </p:cNvPr>
          <p:cNvPicPr>
            <a:picLocks noGrp="1" noChangeAspect="1"/>
          </p:cNvPicPr>
          <p:nvPr>
            <p:ph type="pic" sz="quarter" idx="17"/>
          </p:nvPr>
        </p:nvPicPr>
        <p:blipFill>
          <a:blip r:embed="rId3">
            <a:extLst>
              <a:ext uri="{837473B0-CC2E-450A-ABE3-18F120FF3D39}">
                <a1611:picAttrSrcUrl xmlns:a1611="http://schemas.microsoft.com/office/drawing/2016/11/main" r:id="rId4"/>
              </a:ext>
            </a:extLst>
          </a:blip>
          <a:srcRect t="2809" b="2809"/>
          <a:stretch/>
        </p:blipFill>
        <p:spPr>
          <a:xfrm>
            <a:off x="119307" y="52"/>
            <a:ext cx="5413248" cy="6857896"/>
          </a:xfrm>
          <a:prstGeom prst="rect">
            <a:avLst/>
          </a:prstGeom>
          <a:noFill/>
        </p:spPr>
      </p:pic>
      <p:sp>
        <p:nvSpPr>
          <p:cNvPr id="8" name="TextBox 7">
            <a:extLst>
              <a:ext uri="{FF2B5EF4-FFF2-40B4-BE49-F238E27FC236}">
                <a16:creationId xmlns:a16="http://schemas.microsoft.com/office/drawing/2014/main" id="{26252D09-BC64-8C9B-7613-687B63D74BDA}"/>
              </a:ext>
            </a:extLst>
          </p:cNvPr>
          <p:cNvSpPr txBox="1"/>
          <p:nvPr/>
        </p:nvSpPr>
        <p:spPr>
          <a:xfrm>
            <a:off x="115888" y="6858000"/>
            <a:ext cx="7397750" cy="317500"/>
          </a:xfrm>
          <a:prstGeom prst="rect">
            <a:avLst/>
          </a:prstGeom>
        </p:spPr>
        <p:txBody>
          <a:bodyPr>
            <a:normAutofit/>
          </a:bodyPr>
          <a:lstStyle/>
          <a:p>
            <a:pPr>
              <a:lnSpc>
                <a:spcPct val="90000"/>
              </a:lnSpc>
              <a:spcAft>
                <a:spcPts val="600"/>
              </a:spcAft>
            </a:pPr>
            <a:r>
              <a:rPr lang="en-US" sz="1600" dirty="0" err="1"/>
              <a:t>ThePhoto</a:t>
            </a:r>
            <a:r>
              <a:rPr lang="en-US" sz="1600" dirty="0"/>
              <a:t> by </a:t>
            </a:r>
            <a:r>
              <a:rPr lang="en-US" sz="1600" dirty="0" err="1"/>
              <a:t>PhotoAuthor</a:t>
            </a:r>
            <a:r>
              <a:rPr lang="en-US" sz="1600" dirty="0"/>
              <a:t> is licensed under CCYYSA.</a:t>
            </a:r>
          </a:p>
        </p:txBody>
      </p:sp>
    </p:spTree>
    <p:extLst>
      <p:ext uri="{BB962C8B-B14F-4D97-AF65-F5344CB8AC3E}">
        <p14:creationId xmlns:p14="http://schemas.microsoft.com/office/powerpoint/2010/main" val="31060894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Nativity scene. Decoration in church.">
            <a:extLst>
              <a:ext uri="{FF2B5EF4-FFF2-40B4-BE49-F238E27FC236}">
                <a16:creationId xmlns:a16="http://schemas.microsoft.com/office/drawing/2014/main" id="{58F412F5-3701-4EB8-8240-262C58772B7E}"/>
              </a:ext>
            </a:extLst>
          </p:cNvPr>
          <p:cNvPicPr>
            <a:picLocks noGrp="1" noChangeAspect="1"/>
          </p:cNvPicPr>
          <p:nvPr>
            <p:ph type="pic" sz="quarter" idx="13"/>
          </p:nvPr>
        </p:nvPicPr>
        <p:blipFill>
          <a:blip r:embed="rId3"/>
          <a:srcRect t="7865" b="786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87130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44B45A8-1F01-90FA-DD27-989334C4E5E9}"/>
              </a:ext>
            </a:extLst>
          </p:cNvPr>
          <p:cNvSpPr>
            <a:spLocks noGrp="1"/>
          </p:cNvSpPr>
          <p:nvPr>
            <p:ph type="ctrTitle"/>
          </p:nvPr>
        </p:nvSpPr>
        <p:spPr>
          <a:xfrm>
            <a:off x="8247888" y="713232"/>
            <a:ext cx="3364992" cy="3227832"/>
          </a:xfrm>
        </p:spPr>
        <p:txBody>
          <a:bodyPr anchor="t">
            <a:normAutofit fontScale="90000"/>
          </a:bodyPr>
          <a:lstStyle/>
          <a:p>
            <a:r>
              <a:rPr lang="en-US" dirty="0"/>
              <a:t>A picture of what Jesus might have </a:t>
            </a:r>
            <a:r>
              <a:rPr lang="en-US"/>
              <a:t>looked like when he grew up.</a:t>
            </a:r>
            <a:endParaRPr lang="en-US" dirty="0"/>
          </a:p>
        </p:txBody>
      </p:sp>
      <p:pic>
        <p:nvPicPr>
          <p:cNvPr id="4" name="Content Placeholder 3" descr="Free picture: Christ, christianity, icon, portrait, spirituality ...">
            <a:extLst>
              <a:ext uri="{FF2B5EF4-FFF2-40B4-BE49-F238E27FC236}">
                <a16:creationId xmlns:a16="http://schemas.microsoft.com/office/drawing/2014/main" id="{4CC798C4-A17F-479F-9BB5-AC25BB01F918}"/>
              </a:ext>
            </a:extLst>
          </p:cNvPr>
          <p:cNvPicPr>
            <a:picLocks noGrp="1" noChangeAspect="1"/>
          </p:cNvPicPr>
          <p:nvPr>
            <p:ph type="pic" sz="quarter" idx="13"/>
          </p:nvPr>
        </p:nvPicPr>
        <p:blipFill>
          <a:blip r:embed="rId3"/>
          <a:srcRect l="4225" r="13225"/>
          <a:stretch>
            <a:fillRect/>
          </a:stretch>
        </p:blipFill>
        <p:spPr>
          <a:xfrm>
            <a:off x="76200" y="-1295400"/>
            <a:ext cx="7548431" cy="6857990"/>
          </a:xfrm>
          <a:prstGeom prst="rect">
            <a:avLst/>
          </a:prstGeom>
          <a:noFill/>
        </p:spPr>
      </p:pic>
    </p:spTree>
    <p:extLst>
      <p:ext uri="{BB962C8B-B14F-4D97-AF65-F5344CB8AC3E}">
        <p14:creationId xmlns:p14="http://schemas.microsoft.com/office/powerpoint/2010/main" val="287983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ee Images : bokeh, bright, celebrate, christmas ball, christmas decor ...">
            <a:extLst>
              <a:ext uri="{FF2B5EF4-FFF2-40B4-BE49-F238E27FC236}">
                <a16:creationId xmlns:a16="http://schemas.microsoft.com/office/drawing/2014/main" id="{EA318529-D174-302B-FBFF-A146FF0BB8B3}"/>
              </a:ext>
            </a:extLst>
          </p:cNvPr>
          <p:cNvPicPr>
            <a:picLocks noChangeAspect="1"/>
          </p:cNvPicPr>
          <p:nvPr/>
        </p:nvPicPr>
        <p:blipFill>
          <a:blip r:embed="rId3"/>
          <a:srcRect t="7865" b="786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363336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ree photo: Egg, Easter, Easter Eggs - Free Image on Pixabay - 2119329">
            <a:extLst>
              <a:ext uri="{FF2B5EF4-FFF2-40B4-BE49-F238E27FC236}">
                <a16:creationId xmlns:a16="http://schemas.microsoft.com/office/drawing/2014/main" id="{1392BB48-4166-1E1D-77A2-F677CA108AF6}"/>
              </a:ext>
            </a:extLst>
          </p:cNvPr>
          <p:cNvPicPr>
            <a:picLocks noChangeAspect="1"/>
          </p:cNvPicPr>
          <p:nvPr/>
        </p:nvPicPr>
        <p:blipFill>
          <a:blip r:embed="rId3"/>
          <a:srcRect b="2077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75132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book&#10;&#10;AI-generated content may be incorrect.">
            <a:extLst>
              <a:ext uri="{FF2B5EF4-FFF2-40B4-BE49-F238E27FC236}">
                <a16:creationId xmlns:a16="http://schemas.microsoft.com/office/drawing/2014/main" id="{44FEFC17-DF3B-79AE-069A-E91807B29413}"/>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9501" b="1550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19723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2C70-4E01-C4B0-B6B2-3EC868F48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A8B6E-8059-3424-1269-346BFC254F31}"/>
              </a:ext>
            </a:extLst>
          </p:cNvPr>
          <p:cNvSpPr>
            <a:spLocks noGrp="1"/>
          </p:cNvSpPr>
          <p:nvPr>
            <p:ph type="title"/>
          </p:nvPr>
        </p:nvSpPr>
        <p:spPr>
          <a:xfrm>
            <a:off x="658368" y="2103120"/>
            <a:ext cx="3666744" cy="2624328"/>
          </a:xfrm>
        </p:spPr>
        <p:txBody>
          <a:bodyPr anchor="ctr">
            <a:normAutofit/>
          </a:bodyPr>
          <a:lstStyle/>
          <a:p>
            <a:r>
              <a:rPr lang="en-US"/>
              <a:t>We Are Detectives!</a:t>
            </a:r>
          </a:p>
        </p:txBody>
      </p:sp>
      <p:pic>
        <p:nvPicPr>
          <p:cNvPr id="5" name="Content Placeholder 4" descr="Retro-revial office with secretary and typewriter, co-worker sitting at her desk.  ">
            <a:extLst>
              <a:ext uri="{FF2B5EF4-FFF2-40B4-BE49-F238E27FC236}">
                <a16:creationId xmlns:a16="http://schemas.microsoft.com/office/drawing/2014/main" id="{5393E786-61C7-6342-AEF7-DE6275594EFC}"/>
              </a:ext>
            </a:extLst>
          </p:cNvPr>
          <p:cNvPicPr>
            <a:picLocks noGrp="1" noChangeAspect="1"/>
          </p:cNvPicPr>
          <p:nvPr>
            <p:ph sz="quarter" idx="13"/>
          </p:nvPr>
        </p:nvPicPr>
        <p:blipFill>
          <a:blip r:embed="rId3"/>
          <a:srcRect l="21430" r="6494"/>
          <a:stretch>
            <a:fillRect/>
          </a:stretch>
        </p:blipFill>
        <p:spPr>
          <a:xfrm>
            <a:off x="6057702" y="877824"/>
            <a:ext cx="5509458" cy="5102352"/>
          </a:xfrm>
          <a:prstGeom prst="rect">
            <a:avLst/>
          </a:prstGeom>
          <a:noFill/>
        </p:spPr>
      </p:pic>
    </p:spTree>
    <p:extLst>
      <p:ext uri="{BB962C8B-B14F-4D97-AF65-F5344CB8AC3E}">
        <p14:creationId xmlns:p14="http://schemas.microsoft.com/office/powerpoint/2010/main" val="9905605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5E305-FF40-B7C5-5A03-25393A3D6D9A}"/>
            </a:ext>
          </a:extLst>
        </p:cNvPr>
        <p:cNvGrpSpPr/>
        <p:nvPr/>
      </p:nvGrpSpPr>
      <p:grpSpPr>
        <a:xfrm>
          <a:off x="0" y="0"/>
          <a:ext cx="0" cy="0"/>
          <a:chOff x="0" y="0"/>
          <a:chExt cx="0" cy="0"/>
        </a:xfrm>
      </p:grpSpPr>
      <p:pic>
        <p:nvPicPr>
          <p:cNvPr id="5" name="Content Placeholder 4" descr="Nativity scene. Decoration in church.">
            <a:extLst>
              <a:ext uri="{FF2B5EF4-FFF2-40B4-BE49-F238E27FC236}">
                <a16:creationId xmlns:a16="http://schemas.microsoft.com/office/drawing/2014/main" id="{5DE0DC5B-1FDF-8F0C-F4CE-D074679E43F7}"/>
              </a:ext>
            </a:extLst>
          </p:cNvPr>
          <p:cNvPicPr>
            <a:picLocks noGrp="1" noChangeAspect="1"/>
          </p:cNvPicPr>
          <p:nvPr>
            <p:ph type="pic" sz="quarter" idx="13"/>
          </p:nvPr>
        </p:nvPicPr>
        <p:blipFill>
          <a:blip r:embed="rId3"/>
          <a:srcRect t="7865" b="786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8803902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C727-5BEF-8705-88A5-4C39BFE9A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E0AA9-686D-073B-04A4-562844475171}"/>
              </a:ext>
            </a:extLst>
          </p:cNvPr>
          <p:cNvSpPr>
            <a:spLocks noGrp="1"/>
          </p:cNvSpPr>
          <p:nvPr>
            <p:ph type="title"/>
          </p:nvPr>
        </p:nvSpPr>
        <p:spPr>
          <a:xfrm>
            <a:off x="6272783" y="722376"/>
            <a:ext cx="5138927" cy="1581912"/>
          </a:xfrm>
        </p:spPr>
        <p:txBody>
          <a:bodyPr anchor="b">
            <a:normAutofit/>
          </a:bodyPr>
          <a:lstStyle/>
          <a:p>
            <a:r>
              <a:rPr lang="en-US" sz="5600"/>
              <a:t>Detective Time!</a:t>
            </a:r>
          </a:p>
        </p:txBody>
      </p:sp>
      <p:pic>
        <p:nvPicPr>
          <p:cNvPr id="5" name="Content Placeholder 4" descr="Little detective holding magnifying glass on white background">
            <a:extLst>
              <a:ext uri="{FF2B5EF4-FFF2-40B4-BE49-F238E27FC236}">
                <a16:creationId xmlns:a16="http://schemas.microsoft.com/office/drawing/2014/main" id="{933E9BC1-6E9E-F086-8ECA-80E28D64B126}"/>
              </a:ext>
            </a:extLst>
          </p:cNvPr>
          <p:cNvPicPr>
            <a:picLocks noGrp="1" noChangeAspect="1"/>
          </p:cNvPicPr>
          <p:nvPr>
            <p:ph type="pic" sz="quarter" idx="17"/>
          </p:nvPr>
        </p:nvPicPr>
        <p:blipFill>
          <a:blip r:embed="rId3"/>
          <a:srcRect r="-1" b="4982"/>
          <a:stretch>
            <a:fillRect/>
          </a:stretch>
        </p:blipFill>
        <p:spPr>
          <a:xfrm>
            <a:off x="119307" y="10"/>
            <a:ext cx="5413248" cy="6857990"/>
          </a:xfrm>
          <a:prstGeom prst="rect">
            <a:avLst/>
          </a:prstGeom>
          <a:noFill/>
        </p:spPr>
      </p:pic>
    </p:spTree>
    <p:extLst>
      <p:ext uri="{BB962C8B-B14F-4D97-AF65-F5344CB8AC3E}">
        <p14:creationId xmlns:p14="http://schemas.microsoft.com/office/powerpoint/2010/main" val="106797376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erson in a robe&#10;&#10;AI-generated content may be incorrect.">
            <a:extLst>
              <a:ext uri="{FF2B5EF4-FFF2-40B4-BE49-F238E27FC236}">
                <a16:creationId xmlns:a16="http://schemas.microsoft.com/office/drawing/2014/main" id="{0DF1D14F-9C50-BB4D-14B8-1B911246AC43}"/>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1414" b="61039"/>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715096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ree wise men.">
            <a:extLst>
              <a:ext uri="{FF2B5EF4-FFF2-40B4-BE49-F238E27FC236}">
                <a16:creationId xmlns:a16="http://schemas.microsoft.com/office/drawing/2014/main" id="{2B50F653-0BC4-416B-882F-43A83FF393EB}"/>
              </a:ext>
            </a:extLst>
          </p:cNvPr>
          <p:cNvPicPr>
            <a:picLocks noGrp="1" noChangeAspect="1"/>
          </p:cNvPicPr>
          <p:nvPr>
            <p:ph type="pic" sz="quarter" idx="13"/>
          </p:nvPr>
        </p:nvPicPr>
        <p:blipFill>
          <a:blip r:embed="rId3"/>
          <a:srcRect l="14724" r="11498"/>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8573893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DCE4E-123C-CE1C-9800-1F1FBCD68D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CFE28-AE3D-99CD-015C-69ADDFD9DD4E}"/>
              </a:ext>
            </a:extLst>
          </p:cNvPr>
          <p:cNvSpPr>
            <a:spLocks noGrp="1"/>
          </p:cNvSpPr>
          <p:nvPr>
            <p:ph type="title"/>
          </p:nvPr>
        </p:nvSpPr>
        <p:spPr>
          <a:xfrm>
            <a:off x="6272783" y="722376"/>
            <a:ext cx="5138927" cy="1581912"/>
          </a:xfrm>
        </p:spPr>
        <p:txBody>
          <a:bodyPr anchor="b">
            <a:normAutofit/>
          </a:bodyPr>
          <a:lstStyle/>
          <a:p>
            <a:r>
              <a:rPr lang="en-US" sz="5600"/>
              <a:t>Detective Time!</a:t>
            </a:r>
          </a:p>
        </p:txBody>
      </p:sp>
      <p:pic>
        <p:nvPicPr>
          <p:cNvPr id="5" name="Content Placeholder 4" descr="Little detective holding magnifying glass on white background">
            <a:extLst>
              <a:ext uri="{FF2B5EF4-FFF2-40B4-BE49-F238E27FC236}">
                <a16:creationId xmlns:a16="http://schemas.microsoft.com/office/drawing/2014/main" id="{62B6D3A1-74E2-6616-ED8D-F7E7D84758A5}"/>
              </a:ext>
            </a:extLst>
          </p:cNvPr>
          <p:cNvPicPr>
            <a:picLocks noGrp="1" noChangeAspect="1"/>
          </p:cNvPicPr>
          <p:nvPr>
            <p:ph type="pic" sz="quarter" idx="17"/>
          </p:nvPr>
        </p:nvPicPr>
        <p:blipFill>
          <a:blip r:embed="rId3"/>
          <a:srcRect r="-1" b="4982"/>
          <a:stretch>
            <a:fillRect/>
          </a:stretch>
        </p:blipFill>
        <p:spPr>
          <a:xfrm>
            <a:off x="119307" y="10"/>
            <a:ext cx="5413248" cy="6857990"/>
          </a:xfrm>
          <a:prstGeom prst="rect">
            <a:avLst/>
          </a:prstGeom>
          <a:noFill/>
        </p:spPr>
      </p:pic>
    </p:spTree>
    <p:extLst>
      <p:ext uri="{BB962C8B-B14F-4D97-AF65-F5344CB8AC3E}">
        <p14:creationId xmlns:p14="http://schemas.microsoft.com/office/powerpoint/2010/main" val="125220744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2D84-2965-BD55-37A0-B5753192E5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B421C-577C-D273-379E-6E2A5E8779AB}"/>
              </a:ext>
            </a:extLst>
          </p:cNvPr>
          <p:cNvSpPr>
            <a:spLocks noGrp="1"/>
          </p:cNvSpPr>
          <p:nvPr>
            <p:ph type="title"/>
          </p:nvPr>
        </p:nvSpPr>
        <p:spPr>
          <a:xfrm>
            <a:off x="6272783" y="722376"/>
            <a:ext cx="5138927" cy="1581912"/>
          </a:xfrm>
        </p:spPr>
        <p:txBody>
          <a:bodyPr anchor="b">
            <a:normAutofit/>
          </a:bodyPr>
          <a:lstStyle/>
          <a:p>
            <a:r>
              <a:rPr lang="en-US" sz="5600"/>
              <a:t>Detective Time!</a:t>
            </a:r>
          </a:p>
        </p:txBody>
      </p:sp>
      <p:pic>
        <p:nvPicPr>
          <p:cNvPr id="5" name="Content Placeholder 4" descr="Little detective holding magnifying glass on white background">
            <a:extLst>
              <a:ext uri="{FF2B5EF4-FFF2-40B4-BE49-F238E27FC236}">
                <a16:creationId xmlns:a16="http://schemas.microsoft.com/office/drawing/2014/main" id="{011E91E3-1FB5-5DD2-3796-27DC05822AF6}"/>
              </a:ext>
            </a:extLst>
          </p:cNvPr>
          <p:cNvPicPr>
            <a:picLocks noGrp="1" noChangeAspect="1"/>
          </p:cNvPicPr>
          <p:nvPr>
            <p:ph type="pic" sz="quarter" idx="17"/>
          </p:nvPr>
        </p:nvPicPr>
        <p:blipFill>
          <a:blip r:embed="rId3"/>
          <a:srcRect r="-1" b="4982"/>
          <a:stretch>
            <a:fillRect/>
          </a:stretch>
        </p:blipFill>
        <p:spPr>
          <a:xfrm>
            <a:off x="119307" y="10"/>
            <a:ext cx="5413248" cy="6857990"/>
          </a:xfrm>
          <a:prstGeom prst="rect">
            <a:avLst/>
          </a:prstGeom>
          <a:noFill/>
        </p:spPr>
      </p:pic>
    </p:spTree>
    <p:extLst>
      <p:ext uri="{BB962C8B-B14F-4D97-AF65-F5344CB8AC3E}">
        <p14:creationId xmlns:p14="http://schemas.microsoft.com/office/powerpoint/2010/main" val="173401940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ainting of a person holding a book&#10;&#10;AI-generated content may be incorrect.">
            <a:extLst>
              <a:ext uri="{FF2B5EF4-FFF2-40B4-BE49-F238E27FC236}">
                <a16:creationId xmlns:a16="http://schemas.microsoft.com/office/drawing/2014/main" id="{A38C646E-7484-D818-A96B-095AECE4688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600652" y="68263"/>
            <a:ext cx="4990695" cy="6721475"/>
          </a:xfrm>
          <a:prstGeom prst="rect">
            <a:avLst/>
          </a:prstGeom>
          <a:noFill/>
        </p:spPr>
      </p:pic>
    </p:spTree>
    <p:extLst>
      <p:ext uri="{BB962C8B-B14F-4D97-AF65-F5344CB8AC3E}">
        <p14:creationId xmlns:p14="http://schemas.microsoft.com/office/powerpoint/2010/main" val="232092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people looking at sheep&#10;&#10;AI-generated content may be incorrect.">
            <a:extLst>
              <a:ext uri="{FF2B5EF4-FFF2-40B4-BE49-F238E27FC236}">
                <a16:creationId xmlns:a16="http://schemas.microsoft.com/office/drawing/2014/main" id="{C33F786B-2958-37B8-289D-3F9AC64FFE56}"/>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20465" b="453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499318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23C0B-D980-8E3D-2651-F727E756AB98}"/>
              </a:ext>
            </a:extLst>
          </p:cNvPr>
          <p:cNvSpPr>
            <a:spLocks noGrp="1"/>
          </p:cNvSpPr>
          <p:nvPr>
            <p:ph type="title"/>
          </p:nvPr>
        </p:nvSpPr>
        <p:spPr>
          <a:xfrm>
            <a:off x="6272783" y="722376"/>
            <a:ext cx="5138927" cy="1581912"/>
          </a:xfrm>
        </p:spPr>
        <p:txBody>
          <a:bodyPr anchor="b">
            <a:normAutofit/>
          </a:bodyPr>
          <a:lstStyle/>
          <a:p>
            <a:r>
              <a:rPr lang="en-US" sz="5600"/>
              <a:t>Detective Time!</a:t>
            </a:r>
          </a:p>
        </p:txBody>
      </p:sp>
      <p:pic>
        <p:nvPicPr>
          <p:cNvPr id="5" name="Content Placeholder 4" descr="Little detective holding magnifying glass on white background">
            <a:extLst>
              <a:ext uri="{FF2B5EF4-FFF2-40B4-BE49-F238E27FC236}">
                <a16:creationId xmlns:a16="http://schemas.microsoft.com/office/drawing/2014/main" id="{14F765B9-8F7E-430B-A4A6-A62B57596780}"/>
              </a:ext>
            </a:extLst>
          </p:cNvPr>
          <p:cNvPicPr>
            <a:picLocks noGrp="1" noChangeAspect="1"/>
          </p:cNvPicPr>
          <p:nvPr>
            <p:ph type="pic" sz="quarter" idx="17"/>
          </p:nvPr>
        </p:nvPicPr>
        <p:blipFill>
          <a:blip r:embed="rId3"/>
          <a:srcRect r="-1" b="4982"/>
          <a:stretch>
            <a:fillRect/>
          </a:stretch>
        </p:blipFill>
        <p:spPr>
          <a:xfrm>
            <a:off x="119307" y="10"/>
            <a:ext cx="5413248" cy="6857990"/>
          </a:xfrm>
          <a:prstGeom prst="rect">
            <a:avLst/>
          </a:prstGeom>
          <a:noFill/>
        </p:spPr>
      </p:pic>
    </p:spTree>
    <p:extLst>
      <p:ext uri="{BB962C8B-B14F-4D97-AF65-F5344CB8AC3E}">
        <p14:creationId xmlns:p14="http://schemas.microsoft.com/office/powerpoint/2010/main" val="6661717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raditional representation of the born of Jesus Christmas decoration in church on island Krk in Croatia. Selective focus.">
            <a:extLst>
              <a:ext uri="{FF2B5EF4-FFF2-40B4-BE49-F238E27FC236}">
                <a16:creationId xmlns:a16="http://schemas.microsoft.com/office/drawing/2014/main" id="{47F136F7-A5AF-4AEE-ADF6-701EC7709262}"/>
              </a:ext>
            </a:extLst>
          </p:cNvPr>
          <p:cNvPicPr>
            <a:picLocks noGrp="1" noChangeAspect="1"/>
          </p:cNvPicPr>
          <p:nvPr>
            <p:ph type="pic" sz="quarter" idx="13"/>
          </p:nvPr>
        </p:nvPicPr>
        <p:blipFill>
          <a:blip r:embed="rId3"/>
          <a:srcRect t="7707" b="7707"/>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3368038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lay model Christmas nativity scene with the baby Jesus, the Virgin Mary, Joseph, three wise men, angel, shepherd, farm animals, with Christmas decoration lights in the background.">
            <a:extLst>
              <a:ext uri="{FF2B5EF4-FFF2-40B4-BE49-F238E27FC236}">
                <a16:creationId xmlns:a16="http://schemas.microsoft.com/office/drawing/2014/main" id="{70D555B0-EFE2-4685-AD81-B88BBF9126FA}"/>
              </a:ext>
            </a:extLst>
          </p:cNvPr>
          <p:cNvPicPr>
            <a:picLocks noGrp="1" noChangeAspect="1"/>
          </p:cNvPicPr>
          <p:nvPr>
            <p:ph type="pic" sz="quarter" idx="13"/>
          </p:nvPr>
        </p:nvPicPr>
        <p:blipFill>
          <a:blip r:embed="rId3"/>
          <a:srcRect t="1573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80258212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halkboard with words and a question mark&#10;&#10;AI-generated content may be incorrect.">
            <a:extLst>
              <a:ext uri="{FF2B5EF4-FFF2-40B4-BE49-F238E27FC236}">
                <a16:creationId xmlns:a16="http://schemas.microsoft.com/office/drawing/2014/main" id="{DCD5B540-E3FC-5996-8DF5-02C32D250675}"/>
              </a:ext>
            </a:extLst>
          </p:cNvPr>
          <p:cNvPicPr>
            <a:picLocks noChangeAspect="1"/>
          </p:cNvPicPr>
          <p:nvPr/>
        </p:nvPicPr>
        <p:blipFill>
          <a:blip r:embed="rId3">
            <a:extLst>
              <a:ext uri="{837473B0-CC2E-450A-ABE3-18F120FF3D39}">
                <a1611:picAttrSrcUrl xmlns:a1611="http://schemas.microsoft.com/office/drawing/2016/11/main" r:id="rId4"/>
              </a:ext>
            </a:extLst>
          </a:blip>
          <a:srcRect t="7118" b="8295"/>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919102002"/>
      </p:ext>
    </p:extLst>
  </p:cSld>
  <p:clrMapOvr>
    <a:masterClrMapping/>
  </p:clrMapOvr>
  <p:transition>
    <p:fade/>
  </p:transition>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9145BFBA-5402-4A2B-A3EF-0CBC5F583F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5CE36B-7578-4CD8-A1EE-AB0D9EA3EA56}">
  <ds:schemaRefs>
    <ds:schemaRef ds:uri="http://schemas.microsoft.com/sharepoint/v3/contenttype/forms"/>
  </ds:schemaRefs>
</ds:datastoreItem>
</file>

<file path=customXml/itemProps3.xml><?xml version="1.0" encoding="utf-8"?>
<ds:datastoreItem xmlns:ds="http://schemas.openxmlformats.org/officeDocument/2006/customXml" ds:itemID="{D1765D7D-D5CE-4522-8099-745D903F48D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Chroma</Template>
  <TotalTime>1</TotalTime>
  <Words>1506</Words>
  <Application>Microsoft Office PowerPoint</Application>
  <PresentationFormat>Widescreen</PresentationFormat>
  <Paragraphs>99</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Light</vt:lpstr>
      <vt:lpstr>Arial</vt:lpstr>
      <vt:lpstr>Calibri</vt:lpstr>
      <vt:lpstr>Chroma</vt:lpstr>
      <vt:lpstr>What do most Christians celebrate together? </vt:lpstr>
      <vt:lpstr>We Are Detectives!</vt:lpstr>
      <vt:lpstr>Who Was Baby Jesus?</vt:lpstr>
      <vt:lpstr>PowerPoint Presentation</vt:lpstr>
      <vt:lpstr>A picture of what Jesus might have looked like when he grew up.</vt:lpstr>
      <vt:lpstr>PowerPoint Presentation</vt:lpstr>
      <vt:lpstr>PowerPoint Presentation</vt:lpstr>
      <vt:lpstr>PowerPoint Presentation</vt:lpstr>
      <vt:lpstr>We Are Detectives!</vt:lpstr>
      <vt:lpstr>PowerPoint Presentation</vt:lpstr>
      <vt:lpstr>Detective Time!</vt:lpstr>
      <vt:lpstr>PowerPoint Presentation</vt:lpstr>
      <vt:lpstr>PowerPoint Presentation</vt:lpstr>
      <vt:lpstr>Detective Time!</vt:lpstr>
      <vt:lpstr>Detective Time!</vt:lpstr>
      <vt:lpstr>PowerPoint Presentation</vt:lpstr>
      <vt:lpstr>PowerPoint Presentation</vt:lpstr>
      <vt:lpstr>Detective Time!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Penny Bingham</dc:creator>
  <cp:lastModifiedBy>Penny Bingham</cp:lastModifiedBy>
  <cp:revision>560</cp:revision>
  <dcterms:created xsi:type="dcterms:W3CDTF">2025-08-21T22:55:37Z</dcterms:created>
  <dcterms:modified xsi:type="dcterms:W3CDTF">2025-11-12T12:37:02Z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