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61" r:id="rId5"/>
    <p:sldId id="2562" r:id="rId6"/>
    <p:sldId id="2563" r:id="rId7"/>
    <p:sldId id="2575" r:id="rId8"/>
    <p:sldId id="2564" r:id="rId9"/>
    <p:sldId id="2574" r:id="rId10"/>
    <p:sldId id="2566" r:id="rId11"/>
    <p:sldId id="2567" r:id="rId12"/>
    <p:sldId id="2568" r:id="rId13"/>
    <p:sldId id="2569" r:id="rId14"/>
    <p:sldId id="25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al of the Prophets – Year 5 RE Unit" id="{F7619553-DD1D-4659-974E-144F5E93305C}">
          <p14:sldIdLst>
            <p14:sldId id="2561"/>
          </p14:sldIdLst>
        </p14:section>
        <p14:section name="Lesson 1: What is a Prophet?" id="{4203DB4B-FD50-4E99-87F0-E1A4FE6A3D33}">
          <p14:sldIdLst>
            <p14:sldId id="2562"/>
            <p14:sldId id="2563"/>
            <p14:sldId id="2575"/>
          </p14:sldIdLst>
        </p14:section>
        <p14:section name="Lesson 2: Shared Prophets in Abrahamic Religions" id="{3395715C-2961-4A88-A8BE-1196AC237AAB}">
          <p14:sldIdLst>
            <p14:sldId id="2564"/>
            <p14:sldId id="2574"/>
          </p14:sldIdLst>
        </p14:section>
        <p14:section name="Lesson 3: Jesus in Christianity and Islam" id="{80F3921E-D949-4B04-9A7E-DB7BDCEF1523}">
          <p14:sldIdLst>
            <p14:sldId id="2566"/>
            <p14:sldId id="2567"/>
          </p14:sldIdLst>
        </p14:section>
        <p14:section name="Lesson 4: Muhammad – Seal of the Prophets" id="{59A8BAE3-D735-4B48-9024-9CF2867A5F0D}">
          <p14:sldIdLst>
            <p14:sldId id="2568"/>
            <p14:sldId id="2569"/>
            <p14:sldId id="257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04B8DD-43F7-4B87-97D1-103CC9D3EDB4}" v="139" dt="2025-10-13T19:24:30.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917" autoAdjust="0"/>
  </p:normalViewPr>
  <p:slideViewPr>
    <p:cSldViewPr>
      <p:cViewPr varScale="1">
        <p:scale>
          <a:sx n="87" d="100"/>
          <a:sy n="87" d="100"/>
        </p:scale>
        <p:origin x="1512" y="90"/>
      </p:cViewPr>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9945BB-30EF-442D-9529-E9394016B247}" type="datetimeFigureOut">
              <a:t>11/12/2025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89921-9B7A-47D7-AEB3-E7DF64CB24C8}" type="slidenum">
              <a:t>‹#›</a:t>
            </a:fld>
            <a:endParaRPr lang="en-US"/>
          </a:p>
        </p:txBody>
      </p:sp>
    </p:spTree>
    <p:extLst>
      <p:ext uri="{BB962C8B-B14F-4D97-AF65-F5344CB8AC3E}">
        <p14:creationId xmlns:p14="http://schemas.microsoft.com/office/powerpoint/2010/main" val="1418578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thenational.academy/teachers/programmes/religious-education-primary-ks2/units/prophet-muhammad-how-does-he-inspire-muslims-today/lessons?sid-3513b2=BQAYAL2oQt&amp;sm=0&amp;src=3"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p>
        </p:txBody>
      </p:sp>
      <p:sp>
        <p:nvSpPr>
          <p:cNvPr id="4" name="Slide Number Placeholder 3"/>
          <p:cNvSpPr>
            <a:spLocks noGrp="1"/>
          </p:cNvSpPr>
          <p:nvPr>
            <p:ph type="sldNum" sz="quarter" idx="5"/>
          </p:nvPr>
        </p:nvSpPr>
        <p:spPr/>
        <p:txBody>
          <a:bodyPr/>
          <a:lstStyle/>
          <a:p>
            <a:fld id="{4DDEBC1C-A0B2-4AD9-BAC8-685A988A9496}" type="slidenum">
              <a:t>1</a:t>
            </a:fld>
            <a:endParaRPr lang="en-US"/>
          </a:p>
        </p:txBody>
      </p:sp>
    </p:spTree>
    <p:extLst>
      <p:ext uri="{BB962C8B-B14F-4D97-AF65-F5344CB8AC3E}">
        <p14:creationId xmlns:p14="http://schemas.microsoft.com/office/powerpoint/2010/main" val="3950146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lesson introduces pupils to the concept of Muhammad as the 'Seal of the Prophets' in Islam. Pupils begin by investigating what a seal is, using everyday examples like a jam jar or a wax stamp. They can create their own seals using candle wax and stampers, making the concept tangible and memorable. The class could play a game of Chinese Whispers to illustrate how messages can change when passed through many people, reinforcing the importance of preserving the original message of God. Pupils learn that Muslims believe Muhammad received the final and complete message from God through the Angel Jibril, and that this message is recorded in the Qur’an. Muhammed is known as the seal, as he is believed by Muslims to be the final messenger from God. Link to useful BBC video on picture of Qur’an. </a:t>
            </a:r>
          </a:p>
        </p:txBody>
      </p:sp>
      <p:sp>
        <p:nvSpPr>
          <p:cNvPr id="4" name="Slide Number Placeholder 3"/>
          <p:cNvSpPr>
            <a:spLocks noGrp="1"/>
          </p:cNvSpPr>
          <p:nvPr>
            <p:ph type="sldNum" sz="quarter" idx="5"/>
          </p:nvPr>
        </p:nvSpPr>
        <p:spPr/>
        <p:txBody>
          <a:bodyPr/>
          <a:lstStyle/>
          <a:p>
            <a:fld id="{4DDEBC1C-A0B2-4AD9-BAC8-685A988A9496}" type="slidenum">
              <a:t>10</a:t>
            </a:fld>
            <a:endParaRPr lang="en-US"/>
          </a:p>
        </p:txBody>
      </p:sp>
    </p:spTree>
    <p:extLst>
      <p:ext uri="{BB962C8B-B14F-4D97-AF65-F5344CB8AC3E}">
        <p14:creationId xmlns:p14="http://schemas.microsoft.com/office/powerpoint/2010/main" val="761333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22604-3BA5-7E7C-43CF-0B3A6E3A8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F9D1E-6CA1-9387-994C-47EA9E0CD4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E5EA0-AE78-BA76-3068-9E2BCB959EA5}"/>
              </a:ext>
            </a:extLst>
          </p:cNvPr>
          <p:cNvSpPr>
            <a:spLocks noGrp="1"/>
          </p:cNvSpPr>
          <p:nvPr>
            <p:ph type="body" idx="1"/>
          </p:nvPr>
        </p:nvSpPr>
        <p:spPr/>
        <p:txBody>
          <a:bodyPr/>
          <a:lstStyle/>
          <a:p>
            <a:r>
              <a:rPr lang="en-GB" dirty="0">
                <a:hlinkClick r:id="rId3"/>
              </a:rPr>
              <a:t>Prophet Muhammad: how does he inspire Muslims today? KS2 | Y4 Religious education Lesson Resources | Oak National Academy</a:t>
            </a:r>
            <a:endParaRPr lang="en-GB" dirty="0"/>
          </a:p>
          <a:p>
            <a:endParaRPr lang="en-GB" dirty="0"/>
          </a:p>
          <a:p>
            <a:r>
              <a:rPr lang="en-GB" dirty="0"/>
              <a:t>Use Lessons 4 and 5 to complete the </a:t>
            </a:r>
            <a:r>
              <a:rPr lang="en-GB"/>
              <a:t>overall unit.</a:t>
            </a:r>
            <a:endParaRPr lang="en-US" dirty="0"/>
          </a:p>
        </p:txBody>
      </p:sp>
      <p:sp>
        <p:nvSpPr>
          <p:cNvPr id="4" name="Slide Number Placeholder 3">
            <a:extLst>
              <a:ext uri="{FF2B5EF4-FFF2-40B4-BE49-F238E27FC236}">
                <a16:creationId xmlns:a16="http://schemas.microsoft.com/office/drawing/2014/main" id="{D63EF332-0B89-973B-6EAE-50ACE3F3A8D7}"/>
              </a:ext>
            </a:extLst>
          </p:cNvPr>
          <p:cNvSpPr>
            <a:spLocks noGrp="1"/>
          </p:cNvSpPr>
          <p:nvPr>
            <p:ph type="sldNum" sz="quarter" idx="5"/>
          </p:nvPr>
        </p:nvSpPr>
        <p:spPr/>
        <p:txBody>
          <a:bodyPr/>
          <a:lstStyle/>
          <a:p>
            <a:fld id="{4DDEBC1C-A0B2-4AD9-BAC8-685A988A9496}" type="slidenum">
              <a:t>11</a:t>
            </a:fld>
            <a:endParaRPr lang="en-US"/>
          </a:p>
        </p:txBody>
      </p:sp>
    </p:spTree>
    <p:extLst>
      <p:ext uri="{BB962C8B-B14F-4D97-AF65-F5344CB8AC3E}">
        <p14:creationId xmlns:p14="http://schemas.microsoft.com/office/powerpoint/2010/main" val="2196588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the Role of a Prophet</a:t>
            </a:r>
          </a:p>
        </p:txBody>
      </p:sp>
      <p:sp>
        <p:nvSpPr>
          <p:cNvPr id="4" name="Slide Number Placeholder 3"/>
          <p:cNvSpPr>
            <a:spLocks noGrp="1"/>
          </p:cNvSpPr>
          <p:nvPr>
            <p:ph type="sldNum" sz="quarter" idx="5"/>
          </p:nvPr>
        </p:nvSpPr>
        <p:spPr/>
        <p:txBody>
          <a:bodyPr/>
          <a:lstStyle/>
          <a:p>
            <a:fld id="{4DDEBC1C-A0B2-4AD9-BAC8-685A988A9496}" type="slidenum">
              <a:t>2</a:t>
            </a:fld>
            <a:endParaRPr lang="en-US"/>
          </a:p>
        </p:txBody>
      </p:sp>
    </p:spTree>
    <p:extLst>
      <p:ext uri="{BB962C8B-B14F-4D97-AF65-F5344CB8AC3E}">
        <p14:creationId xmlns:p14="http://schemas.microsoft.com/office/powerpoint/2010/main" val="2236582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asking the children if they </a:t>
            </a:r>
            <a:r>
              <a:rPr lang="en-US" dirty="0" err="1"/>
              <a:t>recognise</a:t>
            </a:r>
            <a:r>
              <a:rPr lang="en-US" dirty="0"/>
              <a:t> the people in the pictures – Moses, David, Jonah, John the Baptist, Joseph and Daniel. Do they know the stories? Do they know what a prophet might be from the stories of these characters?</a:t>
            </a:r>
          </a:p>
          <a:p>
            <a:r>
              <a:rPr lang="en-US" dirty="0"/>
              <a:t>
Pupils explore the concept of a prophet and why prophets are important in religious traditions. They begin by working in pairs to create a mind map that answers the question: 'What is a prophet?' This encourages them to think critically and collaboratively. Pupils then compare their own definitions with a formal dictionary definition, helping them refine their understanding. </a:t>
            </a:r>
          </a:p>
        </p:txBody>
      </p:sp>
      <p:sp>
        <p:nvSpPr>
          <p:cNvPr id="4" name="Slide Number Placeholder 3"/>
          <p:cNvSpPr>
            <a:spLocks noGrp="1"/>
          </p:cNvSpPr>
          <p:nvPr>
            <p:ph type="sldNum" sz="quarter" idx="5"/>
          </p:nvPr>
        </p:nvSpPr>
        <p:spPr/>
        <p:txBody>
          <a:bodyPr/>
          <a:lstStyle/>
          <a:p>
            <a:fld id="{4DDEBC1C-A0B2-4AD9-BAC8-685A988A9496}" type="slidenum">
              <a:t>3</a:t>
            </a:fld>
            <a:endParaRPr lang="en-US"/>
          </a:p>
        </p:txBody>
      </p:sp>
    </p:spTree>
    <p:extLst>
      <p:ext uri="{BB962C8B-B14F-4D97-AF65-F5344CB8AC3E}">
        <p14:creationId xmlns:p14="http://schemas.microsoft.com/office/powerpoint/2010/main" val="1196863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8542E-D7D3-D4CA-A76F-D2F28B6FF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82F22-E7A2-363F-E388-B5022561D2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8210D-F14B-C593-6B92-0CEC68E344C6}"/>
              </a:ext>
            </a:extLst>
          </p:cNvPr>
          <p:cNvSpPr>
            <a:spLocks noGrp="1"/>
          </p:cNvSpPr>
          <p:nvPr>
            <p:ph type="body" idx="1"/>
          </p:nvPr>
        </p:nvSpPr>
        <p:spPr/>
        <p:txBody>
          <a:bodyPr/>
          <a:lstStyle/>
          <a:p>
            <a:r>
              <a:rPr lang="en-US" dirty="0"/>
              <a:t>Useful link to BBC website which explains prophets and prophecy in Christianity relating to Jesus – link on picture.</a:t>
            </a:r>
          </a:p>
        </p:txBody>
      </p:sp>
      <p:sp>
        <p:nvSpPr>
          <p:cNvPr id="4" name="Slide Number Placeholder 3">
            <a:extLst>
              <a:ext uri="{FF2B5EF4-FFF2-40B4-BE49-F238E27FC236}">
                <a16:creationId xmlns:a16="http://schemas.microsoft.com/office/drawing/2014/main" id="{38D01CA6-31FB-CDB5-1785-6371B739BD51}"/>
              </a:ext>
            </a:extLst>
          </p:cNvPr>
          <p:cNvSpPr>
            <a:spLocks noGrp="1"/>
          </p:cNvSpPr>
          <p:nvPr>
            <p:ph type="sldNum" sz="quarter" idx="5"/>
          </p:nvPr>
        </p:nvSpPr>
        <p:spPr/>
        <p:txBody>
          <a:bodyPr/>
          <a:lstStyle/>
          <a:p>
            <a:fld id="{4DDEBC1C-A0B2-4AD9-BAC8-685A988A9496}" type="slidenum">
              <a:t>4</a:t>
            </a:fld>
            <a:endParaRPr lang="en-US"/>
          </a:p>
        </p:txBody>
      </p:sp>
    </p:spTree>
    <p:extLst>
      <p:ext uri="{BB962C8B-B14F-4D97-AF65-F5344CB8AC3E}">
        <p14:creationId xmlns:p14="http://schemas.microsoft.com/office/powerpoint/2010/main" val="2653178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Investigating Common Prophets</a:t>
            </a:r>
          </a:p>
        </p:txBody>
      </p:sp>
      <p:sp>
        <p:nvSpPr>
          <p:cNvPr id="4" name="Slide Number Placeholder 3"/>
          <p:cNvSpPr>
            <a:spLocks noGrp="1"/>
          </p:cNvSpPr>
          <p:nvPr>
            <p:ph type="sldNum" sz="quarter" idx="5"/>
          </p:nvPr>
        </p:nvSpPr>
        <p:spPr/>
        <p:txBody>
          <a:bodyPr/>
          <a:lstStyle/>
          <a:p>
            <a:fld id="{4DDEBC1C-A0B2-4AD9-BAC8-685A988A9496}" type="slidenum">
              <a:t>5</a:t>
            </a:fld>
            <a:endParaRPr lang="en-US"/>
          </a:p>
        </p:txBody>
      </p:sp>
    </p:spTree>
    <p:extLst>
      <p:ext uri="{BB962C8B-B14F-4D97-AF65-F5344CB8AC3E}">
        <p14:creationId xmlns:p14="http://schemas.microsoft.com/office/powerpoint/2010/main" val="134346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D851B-CC24-3542-AFA8-32DFB0C42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68FE4-B648-F17E-D615-9437B1B7F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F5CDD-16FD-92E3-E6F8-FD418E62D5D2}"/>
              </a:ext>
            </a:extLst>
          </p:cNvPr>
          <p:cNvSpPr>
            <a:spLocks noGrp="1"/>
          </p:cNvSpPr>
          <p:nvPr>
            <p:ph type="body" idx="1"/>
          </p:nvPr>
        </p:nvSpPr>
        <p:spPr/>
        <p:txBody>
          <a:bodyPr/>
          <a:lstStyle/>
          <a:p>
            <a:r>
              <a:rPr lang="en-US" dirty="0"/>
              <a:t>How Abraham is portrayed in Christianity, Islam and Judaism…link on the picture.</a:t>
            </a:r>
          </a:p>
        </p:txBody>
      </p:sp>
      <p:sp>
        <p:nvSpPr>
          <p:cNvPr id="4" name="Slide Number Placeholder 3">
            <a:extLst>
              <a:ext uri="{FF2B5EF4-FFF2-40B4-BE49-F238E27FC236}">
                <a16:creationId xmlns:a16="http://schemas.microsoft.com/office/drawing/2014/main" id="{6A7CD18F-6F4D-0C97-8E4D-E12ACE5C40D8}"/>
              </a:ext>
            </a:extLst>
          </p:cNvPr>
          <p:cNvSpPr>
            <a:spLocks noGrp="1"/>
          </p:cNvSpPr>
          <p:nvPr>
            <p:ph type="sldNum" sz="quarter" idx="5"/>
          </p:nvPr>
        </p:nvSpPr>
        <p:spPr/>
        <p:txBody>
          <a:bodyPr/>
          <a:lstStyle/>
          <a:p>
            <a:fld id="{4DDEBC1C-A0B2-4AD9-BAC8-685A988A9496}" type="slidenum">
              <a:t>6</a:t>
            </a:fld>
            <a:endParaRPr lang="en-US"/>
          </a:p>
        </p:txBody>
      </p:sp>
    </p:spTree>
    <p:extLst>
      <p:ext uri="{BB962C8B-B14F-4D97-AF65-F5344CB8AC3E}">
        <p14:creationId xmlns:p14="http://schemas.microsoft.com/office/powerpoint/2010/main" val="3933424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Comparing Views of Jesus</a:t>
            </a:r>
          </a:p>
        </p:txBody>
      </p:sp>
      <p:sp>
        <p:nvSpPr>
          <p:cNvPr id="4" name="Slide Number Placeholder 3"/>
          <p:cNvSpPr>
            <a:spLocks noGrp="1"/>
          </p:cNvSpPr>
          <p:nvPr>
            <p:ph type="sldNum" sz="quarter" idx="5"/>
          </p:nvPr>
        </p:nvSpPr>
        <p:spPr/>
        <p:txBody>
          <a:bodyPr/>
          <a:lstStyle/>
          <a:p>
            <a:fld id="{4DDEBC1C-A0B2-4AD9-BAC8-685A988A9496}" type="slidenum">
              <a:t>7</a:t>
            </a:fld>
            <a:endParaRPr lang="en-US"/>
          </a:p>
        </p:txBody>
      </p:sp>
    </p:spTree>
    <p:extLst>
      <p:ext uri="{BB962C8B-B14F-4D97-AF65-F5344CB8AC3E}">
        <p14:creationId xmlns:p14="http://schemas.microsoft.com/office/powerpoint/2010/main" val="3880290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to video on picture
</a:t>
            </a:r>
          </a:p>
        </p:txBody>
      </p:sp>
      <p:sp>
        <p:nvSpPr>
          <p:cNvPr id="4" name="Slide Number Placeholder 3"/>
          <p:cNvSpPr>
            <a:spLocks noGrp="1"/>
          </p:cNvSpPr>
          <p:nvPr>
            <p:ph type="sldNum" sz="quarter" idx="5"/>
          </p:nvPr>
        </p:nvSpPr>
        <p:spPr/>
        <p:txBody>
          <a:bodyPr/>
          <a:lstStyle/>
          <a:p>
            <a:fld id="{4DDEBC1C-A0B2-4AD9-BAC8-685A988A9496}" type="slidenum">
              <a:t>8</a:t>
            </a:fld>
            <a:endParaRPr lang="en-US"/>
          </a:p>
        </p:txBody>
      </p:sp>
    </p:spTree>
    <p:extLst>
      <p:ext uri="{BB962C8B-B14F-4D97-AF65-F5344CB8AC3E}">
        <p14:creationId xmlns:p14="http://schemas.microsoft.com/office/powerpoint/2010/main" val="4087391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Exploring the Concept of the Seal</a:t>
            </a:r>
          </a:p>
        </p:txBody>
      </p:sp>
      <p:sp>
        <p:nvSpPr>
          <p:cNvPr id="4" name="Slide Number Placeholder 3"/>
          <p:cNvSpPr>
            <a:spLocks noGrp="1"/>
          </p:cNvSpPr>
          <p:nvPr>
            <p:ph type="sldNum" sz="quarter" idx="5"/>
          </p:nvPr>
        </p:nvSpPr>
        <p:spPr/>
        <p:txBody>
          <a:bodyPr/>
          <a:lstStyle/>
          <a:p>
            <a:fld id="{4DDEBC1C-A0B2-4AD9-BAC8-685A988A9496}" type="slidenum">
              <a:t>9</a:t>
            </a:fld>
            <a:endParaRPr lang="en-US"/>
          </a:p>
        </p:txBody>
      </p:sp>
    </p:spTree>
    <p:extLst>
      <p:ext uri="{BB962C8B-B14F-4D97-AF65-F5344CB8AC3E}">
        <p14:creationId xmlns:p14="http://schemas.microsoft.com/office/powerpoint/2010/main" val="3172275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A13483-A24C-97DB-1FAB-B1EE383D6793}"/>
              </a:ext>
              <a:ext uri="{C183D7F6-B498-43B3-948B-1728B52AA6E4}">
                <adec:decorative xmlns:adec="http://schemas.microsoft.com/office/drawing/2017/decorative" val="1"/>
              </a:ext>
            </a:extLst>
          </p:cNvPr>
          <p:cNvSpPr/>
          <p:nvPr/>
        </p:nvSpPr>
        <p:spPr>
          <a:xfrm>
            <a:off x="5067300" y="-429"/>
            <a:ext cx="7142987" cy="6858429"/>
          </a:xfrm>
          <a:prstGeom prst="rect">
            <a:avLst/>
          </a:prstGeom>
          <a:gradFill>
            <a:gsLst>
              <a:gs pos="0">
                <a:srgbClr val="FF411C"/>
              </a:gs>
              <a:gs pos="100000">
                <a:srgbClr val="92248E"/>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30CBF15A-228E-7325-6D7D-982EA5375DC4}"/>
              </a:ext>
              <a:ext uri="{C183D7F6-B498-43B3-948B-1728B52AA6E4}">
                <adec:decorative xmlns:adec="http://schemas.microsoft.com/office/drawing/2017/decorative" val="1"/>
              </a:ext>
            </a:extLst>
          </p:cNvPr>
          <p:cNvSpPr/>
          <p:nvPr/>
        </p:nvSpPr>
        <p:spPr>
          <a:xfrm>
            <a:off x="5067301" y="0"/>
            <a:ext cx="7158340" cy="6858000"/>
          </a:xfrm>
          <a:prstGeom prst="rect">
            <a:avLst/>
          </a:prstGeom>
          <a:gradFill>
            <a:gsLst>
              <a:gs pos="27000">
                <a:srgbClr val="DA002F">
                  <a:alpha val="6000"/>
                </a:srgbClr>
              </a:gs>
              <a:gs pos="98000">
                <a:srgbClr val="9B3597">
                  <a:alpha val="72941"/>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EBBC545E-CFDF-A40B-046E-AEC9E529B81C}"/>
              </a:ext>
              <a:ext uri="{C183D7F6-B498-43B3-948B-1728B52AA6E4}">
                <adec:decorative xmlns:adec="http://schemas.microsoft.com/office/drawing/2017/decorative" val="1"/>
              </a:ext>
            </a:extLst>
          </p:cNvPr>
          <p:cNvSpPr/>
          <p:nvPr/>
        </p:nvSpPr>
        <p:spPr>
          <a:xfrm rot="10800000">
            <a:off x="5067300" y="4571999"/>
            <a:ext cx="7140054" cy="2286000"/>
          </a:xfrm>
          <a:prstGeom prst="rect">
            <a:avLst/>
          </a:prstGeom>
          <a:gradFill>
            <a:gsLst>
              <a:gs pos="28000">
                <a:srgbClr val="FF907A">
                  <a:alpha val="40000"/>
                </a:srgbClr>
              </a:gs>
              <a:gs pos="100000">
                <a:srgbClr val="DA002F">
                  <a:alpha val="20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B90503D3-D62B-0038-E24C-05C4B676AF66}"/>
              </a:ext>
              <a:ext uri="{C183D7F6-B498-43B3-948B-1728B52AA6E4}">
                <adec:decorative xmlns:adec="http://schemas.microsoft.com/office/drawing/2017/decorative" val="1"/>
              </a:ext>
            </a:extLst>
          </p:cNvPr>
          <p:cNvSpPr/>
          <p:nvPr/>
        </p:nvSpPr>
        <p:spPr>
          <a:xfrm rot="13704304">
            <a:off x="6080918" y="830588"/>
            <a:ext cx="4998441" cy="4998441"/>
          </a:xfrm>
          <a:prstGeom prst="ellipse">
            <a:avLst/>
          </a:prstGeom>
          <a:gradFill>
            <a:gsLst>
              <a:gs pos="39000">
                <a:srgbClr val="FFDBCC">
                  <a:alpha val="0"/>
                </a:srgbClr>
              </a:gs>
              <a:gs pos="100000">
                <a:srgbClr val="FF907A">
                  <a:alpha val="2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87568" y="1270535"/>
            <a:ext cx="5513832" cy="2889504"/>
          </a:xfrm>
        </p:spPr>
        <p:txBody>
          <a:bodyPr vert="horz" lIns="91440" tIns="45720" rIns="91440" bIns="45720" rtlCol="0" anchor="b">
            <a:normAutofit/>
          </a:bodyPr>
          <a:lstStyle>
            <a:lvl1pPr>
              <a:defRPr lang="en-US" sz="3600" cap="all" spc="700" baseline="0" dirty="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687568" y="4974336"/>
            <a:ext cx="5715000" cy="1481328"/>
          </a:xfrm>
        </p:spPr>
        <p:txBody>
          <a:bodyPr vert="horz" lIns="91440" tIns="45720" rIns="91440" bIns="45720" rtlCol="0" anchor="ctr">
            <a:normAutofit/>
          </a:bodyPr>
          <a:lstStyle>
            <a:lvl1pPr marL="0" indent="0">
              <a:buNone/>
              <a:defRPr lang="en-US" cap="all" spc="400" baseline="0" dirty="0">
                <a:solidFill>
                  <a:schemeClr val="tx1"/>
                </a:solidFill>
              </a:defRPr>
            </a:lvl1pPr>
          </a:lstStyle>
          <a:p>
            <a:pPr lvl="0"/>
            <a:r>
              <a:rPr lang="en-US"/>
              <a:t>Click to edit Master subtitle style</a:t>
            </a:r>
            <a:endParaRPr lang="en-US" dirty="0"/>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0" y="0"/>
            <a:ext cx="5067300" cy="68580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687566" y="6455664"/>
            <a:ext cx="2902571" cy="365760"/>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608425" y="6455664"/>
            <a:ext cx="2986167" cy="365760"/>
          </a:xfrm>
        </p:spPr>
        <p:txBody>
          <a:bodyPr/>
          <a:lstStyle>
            <a:lvl1pPr>
              <a:defRPr>
                <a:solidFill>
                  <a:schemeClr val="tx1"/>
                </a:solidFill>
              </a:defRPr>
            </a:lvl1pPr>
          </a:lstStyle>
          <a:p>
            <a:fld id="{8AF2F4EA-388B-424B-AC17-965C10DAF675}"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3466085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ection Header 2">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2555FD-4C27-26F9-D396-F44BD2552350}"/>
              </a:ext>
              <a:ext uri="{C183D7F6-B498-43B3-948B-1728B52AA6E4}">
                <adec:decorative xmlns:adec="http://schemas.microsoft.com/office/drawing/2017/decorative" val="1"/>
              </a:ext>
            </a:extLst>
          </p:cNvPr>
          <p:cNvSpPr/>
          <p:nvPr/>
        </p:nvSpPr>
        <p:spPr>
          <a:xfrm flipH="1">
            <a:off x="0" y="0"/>
            <a:ext cx="12188952"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114D9F56-D5FE-5416-E898-561CCD18E63E}"/>
              </a:ext>
              <a:ext uri="{C183D7F6-B498-43B3-948B-1728B52AA6E4}">
                <adec:decorative xmlns:adec="http://schemas.microsoft.com/office/drawing/2017/decorative" val="1"/>
              </a:ext>
            </a:extLst>
          </p:cNvPr>
          <p:cNvSpPr/>
          <p:nvPr/>
        </p:nvSpPr>
        <p:spPr>
          <a:xfrm>
            <a:off x="-7226" y="2522"/>
            <a:ext cx="12210294" cy="685547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DCE312D2-549E-F681-7F68-B8AAD2F7696A}"/>
              </a:ext>
              <a:ext uri="{C183D7F6-B498-43B3-948B-1728B52AA6E4}">
                <adec:decorative xmlns:adec="http://schemas.microsoft.com/office/drawing/2017/decorative" val="1"/>
              </a:ext>
            </a:extLst>
          </p:cNvPr>
          <p:cNvSpPr/>
          <p:nvPr/>
        </p:nvSpPr>
        <p:spPr>
          <a:xfrm rot="10800000" flipH="1">
            <a:off x="383414" y="0"/>
            <a:ext cx="11826874" cy="6858000"/>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CC4FFFC-E214-3024-4ED7-32DAAA7A66E0}"/>
              </a:ext>
              <a:ext uri="{C183D7F6-B498-43B3-948B-1728B52AA6E4}">
                <adec:decorative xmlns:adec="http://schemas.microsoft.com/office/drawing/2017/decorative" val="1"/>
              </a:ext>
            </a:extLst>
          </p:cNvPr>
          <p:cNvSpPr/>
          <p:nvPr/>
        </p:nvSpPr>
        <p:spPr>
          <a:xfrm rot="5400000" flipH="1">
            <a:off x="4945773" y="-4953002"/>
            <a:ext cx="2286000" cy="12192001"/>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963C23C4-6670-C4D3-CA25-EAF7EB91AC78}"/>
              </a:ext>
              <a:ext uri="{C183D7F6-B498-43B3-948B-1728B52AA6E4}">
                <adec:decorative xmlns:adec="http://schemas.microsoft.com/office/drawing/2017/decorative" val="1"/>
              </a:ext>
            </a:extLst>
          </p:cNvPr>
          <p:cNvSpPr/>
          <p:nvPr/>
        </p:nvSpPr>
        <p:spPr>
          <a:xfrm rot="10800000">
            <a:off x="3048" y="-5047"/>
            <a:ext cx="12188952" cy="6420678"/>
          </a:xfrm>
          <a:prstGeom prst="rect">
            <a:avLst/>
          </a:prstGeom>
          <a:gradFill>
            <a:gsLst>
              <a:gs pos="0">
                <a:srgbClr val="FA0036">
                  <a:alpha val="22000"/>
                </a:srgbClr>
              </a:gs>
              <a:gs pos="52000">
                <a:srgbClr val="FF907A">
                  <a:alpha val="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Oval 17">
            <a:extLst>
              <a:ext uri="{FF2B5EF4-FFF2-40B4-BE49-F238E27FC236}">
                <a16:creationId xmlns:a16="http://schemas.microsoft.com/office/drawing/2014/main" id="{FAF9AED1-BD83-3598-C1F0-DC7ED0150981}"/>
              </a:ext>
              <a:ext uri="{C183D7F6-B498-43B3-948B-1728B52AA6E4}">
                <adec:decorative xmlns:adec="http://schemas.microsoft.com/office/drawing/2017/decorative" val="1"/>
              </a:ext>
            </a:extLst>
          </p:cNvPr>
          <p:cNvSpPr/>
          <p:nvPr/>
        </p:nvSpPr>
        <p:spPr>
          <a:xfrm rot="20481594" flipH="1">
            <a:off x="6172247" y="626278"/>
            <a:ext cx="5005754" cy="5005754"/>
          </a:xfrm>
          <a:prstGeom prst="ellipse">
            <a:avLst/>
          </a:pr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731520" y="2596896"/>
            <a:ext cx="8933688" cy="3566160"/>
          </a:xfrm>
        </p:spPr>
        <p:txBody>
          <a:bodyPr anchor="b">
            <a:normAutofit/>
          </a:bodyPr>
          <a:lstStyle>
            <a:lvl1pPr>
              <a:lnSpc>
                <a:spcPct val="110000"/>
              </a:lnSpc>
              <a:defRPr sz="6000" cap="all" spc="700" baseline="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A5F6D2C8-34B4-4D49-8BA1-BACB1E5E91D7}"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1375111834"/>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35CD2-2790-A02E-C1A3-EB251A110779}"/>
              </a:ext>
              <a:ext uri="{C183D7F6-B498-43B3-948B-1728B52AA6E4}">
                <adec:decorative xmlns:adec="http://schemas.microsoft.com/office/drawing/2017/decorative" val="1"/>
              </a:ext>
            </a:extLst>
          </p:cNvPr>
          <p:cNvSpPr/>
          <p:nvPr/>
        </p:nvSpPr>
        <p:spPr>
          <a:xfrm flipH="1">
            <a:off x="-2" y="0"/>
            <a:ext cx="6096000" cy="6858000"/>
          </a:xfrm>
          <a:prstGeom prst="rect">
            <a:avLst/>
          </a:prstGeom>
          <a:gradFill>
            <a:gsLst>
              <a:gs pos="8000">
                <a:srgbClr val="FF907A"/>
              </a:gs>
              <a:gs pos="100000">
                <a:srgbClr val="DA002F">
                  <a:alpha val="88627"/>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7BCFA5-D41F-08E8-0C59-3B6D1AE8FC85}"/>
              </a:ext>
              <a:ext uri="{C183D7F6-B498-43B3-948B-1728B52AA6E4}">
                <adec:decorative xmlns:adec="http://schemas.microsoft.com/office/drawing/2017/decorative" val="1"/>
              </a:ext>
            </a:extLst>
          </p:cNvPr>
          <p:cNvSpPr/>
          <p:nvPr/>
        </p:nvSpPr>
        <p:spPr>
          <a:xfrm flipH="1">
            <a:off x="0" y="17416"/>
            <a:ext cx="5067300" cy="6840156"/>
          </a:xfrm>
          <a:prstGeom prst="rect">
            <a:avLst/>
          </a:prstGeom>
          <a:gradFill>
            <a:gsLst>
              <a:gs pos="22000">
                <a:srgbClr val="FF5076">
                  <a:alpha val="0"/>
                </a:srgbClr>
              </a:gs>
              <a:gs pos="99000">
                <a:srgbClr val="92248E">
                  <a:alpha val="91765"/>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833A7D-2BA4-F824-376C-8607C290E93B}"/>
              </a:ext>
              <a:ext uri="{C183D7F6-B498-43B3-948B-1728B52AA6E4}">
                <adec:decorative xmlns:adec="http://schemas.microsoft.com/office/drawing/2017/decorative" val="1"/>
              </a:ext>
            </a:extLst>
          </p:cNvPr>
          <p:cNvSpPr/>
          <p:nvPr/>
        </p:nvSpPr>
        <p:spPr>
          <a:xfrm rot="5400000" flipH="1">
            <a:off x="-20998" y="723590"/>
            <a:ext cx="6595192" cy="5638799"/>
          </a:xfrm>
          <a:prstGeom prst="rect">
            <a:avLst/>
          </a:prstGeom>
          <a:gradFill>
            <a:gsLst>
              <a:gs pos="2000">
                <a:srgbClr val="DA002F">
                  <a:alpha val="18824"/>
                </a:srgbClr>
              </a:gs>
              <a:gs pos="57000">
                <a:srgbClr val="FE4A00">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CFC381E-3DA3-22D7-F3CB-6FF3B17D6865}"/>
              </a:ext>
              <a:ext uri="{C183D7F6-B498-43B3-948B-1728B52AA6E4}">
                <adec:decorative xmlns:adec="http://schemas.microsoft.com/office/drawing/2017/decorative" val="1"/>
              </a:ext>
            </a:extLst>
          </p:cNvPr>
          <p:cNvSpPr/>
          <p:nvPr/>
        </p:nvSpPr>
        <p:spPr>
          <a:xfrm rot="12508972">
            <a:off x="652110" y="716188"/>
            <a:ext cx="5005754" cy="5005754"/>
          </a:xfrm>
          <a:prstGeom prst="ellipse">
            <a:avLst/>
          </a:prstGeom>
          <a:gradFill>
            <a:gsLst>
              <a:gs pos="31000">
                <a:srgbClr val="FF907A">
                  <a:alpha val="0"/>
                </a:srgbClr>
              </a:gs>
              <a:gs pos="85000">
                <a:srgbClr val="FFBCAF">
                  <a:alpha val="22745"/>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22960" y="2029968"/>
            <a:ext cx="4398264" cy="2825496"/>
          </a:xfrm>
        </p:spPr>
        <p:txBody>
          <a:bodyPr anchor="ctr">
            <a:normAutofit/>
          </a:bodyPr>
          <a:lstStyle>
            <a:lvl1pPr algn="ctr">
              <a:lnSpc>
                <a:spcPct val="110000"/>
              </a:lnSpc>
              <a:defRPr sz="4000" cap="all" spc="700" baseline="0">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004304" y="584688"/>
            <a:ext cx="4517136" cy="5688623"/>
          </a:xfrm>
        </p:spPr>
        <p:txBody>
          <a:bodyPr vert="horz" lIns="91440" tIns="45720" rIns="91440" bIns="45720" rtlCol="0" anchor="ctr">
            <a:normAutofit/>
          </a:bodyPr>
          <a:lstStyle>
            <a:lvl1pPr marL="342900" indent="-342900">
              <a:buFont typeface="+mj-lt"/>
              <a:buAutoNum type="arabicPeriod"/>
              <a:defRPr lang="en-US" sz="1800"/>
            </a:lvl1pPr>
            <a:lvl2pPr marL="571500" indent="-342900">
              <a:buFont typeface="+mj-lt"/>
              <a:buAutoNum type="arabicPeriod"/>
              <a:defRPr sz="1600"/>
            </a:lvl2pPr>
            <a:lvl3pPr marL="800100" indent="-342900">
              <a:buFont typeface="+mj-lt"/>
              <a:buAutoNum type="arabicPeriod"/>
              <a:defRPr sz="1400"/>
            </a:lvl3pPr>
            <a:lvl4pPr>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1"/>
                </a:solidFill>
              </a:defRPr>
            </a:lvl1pPr>
          </a:lstStyle>
          <a:p>
            <a:fld id="{07FA98E2-6F7F-4A51-8E1F-EB59A50F0269}" type="datetime2">
              <a:rPr lang="en-US" smtClean="0"/>
              <a:t>Wednesday, November 12, 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940356225"/>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genda with Pictu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BB6C2A-5CA9-E68C-069E-E0E25559DCC0}"/>
              </a:ext>
              <a:ext uri="{C183D7F6-B498-43B3-948B-1728B52AA6E4}">
                <adec:decorative xmlns:adec="http://schemas.microsoft.com/office/drawing/2017/decorative" val="1"/>
              </a:ext>
            </a:extLst>
          </p:cNvPr>
          <p:cNvSpPr/>
          <p:nvPr/>
        </p:nvSpPr>
        <p:spPr>
          <a:xfrm flipH="1">
            <a:off x="-1" y="6408743"/>
            <a:ext cx="12191998" cy="449257"/>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 uri="{C183D7F6-B498-43B3-948B-1728B52AA6E4}">
                <adec:decorative xmlns:adec="http://schemas.microsoft.com/office/drawing/2017/decorative" val="1"/>
              </a:ext>
            </a:extLst>
          </p:cNvPr>
          <p:cNvSpPr/>
          <p:nvPr/>
        </p:nvSpPr>
        <p:spPr>
          <a:xfrm flipH="1">
            <a:off x="-1" y="6408742"/>
            <a:ext cx="6281929" cy="449258"/>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86600" y="1014984"/>
            <a:ext cx="4489704" cy="1463040"/>
          </a:xfrm>
        </p:spPr>
        <p:txBody>
          <a:bodyPr anchor="t">
            <a:normAutofit/>
          </a:bodyPr>
          <a:lstStyle>
            <a:lvl1pPr>
              <a:defRPr sz="4000" cap="all" spc="700" baseline="0"/>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6281928" cy="6411311"/>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086600" y="2633472"/>
            <a:ext cx="4498848" cy="2980944"/>
          </a:xfrm>
        </p:spPr>
        <p:txBody>
          <a:bodyPr anchor="b">
            <a:normAutofit/>
          </a:bodyPr>
          <a:lstStyle>
            <a:lvl1pPr marL="342900" indent="-342900">
              <a:buFont typeface="+mj-lt"/>
              <a:buAutoNum type="arabicPeriod"/>
              <a:defRPr sz="1800"/>
            </a:lvl1pPr>
            <a:lvl2pPr marL="571500" indent="-342900">
              <a:buFont typeface="+mj-lt"/>
              <a:buAutoNum type="arabicPeriod"/>
              <a:defRPr sz="1600"/>
            </a:lvl2pPr>
            <a:lvl3pPr marL="685800" indent="-228600">
              <a:buFont typeface="+mj-lt"/>
              <a:buAutoNum type="arabicPeriod"/>
              <a:defRPr sz="1400"/>
            </a:lvl3pPr>
            <a:lvl4pPr marL="914400" indent="-228600">
              <a:buFont typeface="+mj-lt"/>
              <a:buAutoNum type="arabicPeriod"/>
              <a:defRPr sz="1400"/>
            </a:lvl4pPr>
            <a:lvl5pPr marL="1143000" indent="-2286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137160" y="6455664"/>
            <a:ext cx="3557016" cy="365760"/>
          </a:xfrm>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150BB71E-4F8F-41C0-A92F-F3C4EFE8AC7B}" type="datetime2">
              <a:rPr lang="en-US" smtClean="0"/>
              <a:t>Wednesday, November 12, 2025</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16102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2103120"/>
            <a:ext cx="4325112" cy="2454796"/>
          </a:xfrm>
        </p:spPr>
        <p:txBody>
          <a:bodyPr anchor="t">
            <a:normAutofit/>
          </a:bodyPr>
          <a:lstStyle>
            <a:lvl1pPr>
              <a:defRPr sz="44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103120"/>
            <a:ext cx="4325112" cy="2459736"/>
          </a:xfrm>
        </p:spPr>
        <p:txBody>
          <a:bodyPr vert="horz" lIns="91440" tIns="45720" rIns="91440" bIns="45720" rtlCol="0">
            <a:normAutofit/>
          </a:bodyPr>
          <a:lstStyle>
            <a:lvl1pPr marL="0" indent="0">
              <a:buNone/>
              <a:defRPr lang="en-US" sz="20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8963436-5FD3-4DBA-BA14-7BB2834C5EC5}"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08741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813048" cy="299923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11371" y="1600200"/>
            <a:ext cx="4892656" cy="3657600"/>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2DB3D6C-C357-4A18-98FF-C5DAE1A10B46}"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7564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611880" cy="299923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065776" y="1600200"/>
            <a:ext cx="6135624" cy="4297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6848E0B-8A0C-48E4-ADBA-2AC6A8CE7CBF}"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458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3547872" cy="496519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065776" y="704088"/>
            <a:ext cx="6394704"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CBDCCA7-F1A7-4374-A53E-DDBF6669B4DA}"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33554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2916936" cy="291693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88626" y="704088"/>
            <a:ext cx="713232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7A4E53C8-4441-4494-9A33-9A60A8C010FF}"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57485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Content 7">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8606AF-234E-F01C-E350-3E326E5ABE30}"/>
              </a:ext>
              <a:ext uri="{C183D7F6-B498-43B3-948B-1728B52AA6E4}">
                <adec:decorative xmlns:adec="http://schemas.microsoft.com/office/drawing/2017/decorative" val="1"/>
              </a:ext>
            </a:extLst>
          </p:cNvPr>
          <p:cNvSpPr/>
          <p:nvPr/>
        </p:nvSpPr>
        <p:spPr>
          <a:xfrm>
            <a:off x="-11209" y="0"/>
            <a:ext cx="12203208" cy="1698952"/>
          </a:xfrm>
          <a:prstGeom prst="rect">
            <a:avLst/>
          </a:prstGeom>
          <a:gradFill>
            <a:gsLst>
              <a:gs pos="0">
                <a:srgbClr val="DA002F"/>
              </a:gs>
              <a:gs pos="100000">
                <a:srgbClr val="FF8463"/>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E6AE3A-A1C7-E9CA-615A-87942C8FD35D}"/>
              </a:ext>
              <a:ext uri="{C183D7F6-B498-43B3-948B-1728B52AA6E4}">
                <adec:decorative xmlns:adec="http://schemas.microsoft.com/office/drawing/2017/decorative" val="1"/>
              </a:ext>
            </a:extLst>
          </p:cNvPr>
          <p:cNvSpPr/>
          <p:nvPr/>
        </p:nvSpPr>
        <p:spPr>
          <a:xfrm>
            <a:off x="-11210" y="4199"/>
            <a:ext cx="8126510" cy="1694753"/>
          </a:xfrm>
          <a:prstGeom prst="rect">
            <a:avLst/>
          </a:prstGeom>
          <a:gradFill>
            <a:gsLst>
              <a:gs pos="37000">
                <a:srgbClr val="FF6C4F">
                  <a:alpha val="41961"/>
                </a:srgbClr>
              </a:gs>
              <a:gs pos="99000">
                <a:srgbClr val="DA002F">
                  <a:alpha val="5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082EBC-AF50-5C78-B731-0C4380660AF5}"/>
              </a:ext>
              <a:ext uri="{C183D7F6-B498-43B3-948B-1728B52AA6E4}">
                <adec:decorative xmlns:adec="http://schemas.microsoft.com/office/drawing/2017/decorative" val="1"/>
              </a:ext>
            </a:extLst>
          </p:cNvPr>
          <p:cNvSpPr/>
          <p:nvPr/>
        </p:nvSpPr>
        <p:spPr>
          <a:xfrm>
            <a:off x="5466" y="-6046"/>
            <a:ext cx="12197741" cy="1694753"/>
          </a:xfrm>
          <a:prstGeom prst="rect">
            <a:avLst/>
          </a:prstGeom>
          <a:gradFill>
            <a:gsLst>
              <a:gs pos="32000">
                <a:srgbClr val="D861D4">
                  <a:alpha val="0"/>
                </a:srgbClr>
              </a:gs>
              <a:gs pos="100000">
                <a:srgbClr val="93258E">
                  <a:alpha val="65882"/>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875520" cy="1033272"/>
          </a:xfrm>
        </p:spPr>
        <p:txBody>
          <a:bodyPr anchor="ct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2203703"/>
            <a:ext cx="9875520" cy="406762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37160" y="6455664"/>
            <a:ext cx="3557016" cy="365760"/>
          </a:xfrm>
        </p:spPr>
        <p:txBody>
          <a:bodyPr/>
          <a:lstStyle>
            <a:lvl1pPr>
              <a:defRPr>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C27853E-A83C-4AE4-BB8D-D1C2F70D8524}"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656591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358C6A-FFB7-7F91-94AA-423822AA8C38}"/>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7B507E-31E7-16F8-CF5C-A1250BA873D8}"/>
              </a:ext>
              <a:ext uri="{C183D7F6-B498-43B3-948B-1728B52AA6E4}">
                <adec:decorative xmlns:adec="http://schemas.microsoft.com/office/drawing/2017/decorative" val="1"/>
              </a:ext>
            </a:extLst>
          </p:cNvPr>
          <p:cNvSpPr/>
          <p:nvPr/>
        </p:nvSpPr>
        <p:spPr>
          <a:xfrm flipH="1">
            <a:off x="8022440" y="6406116"/>
            <a:ext cx="4169557"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475488"/>
            <a:ext cx="6400800" cy="1197864"/>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856232"/>
            <a:ext cx="640080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33F47ADC-E381-68F6-8F09-4B69A1B92548}"/>
              </a:ext>
            </a:extLst>
          </p:cNvPr>
          <p:cNvSpPr>
            <a:spLocks noGrp="1"/>
          </p:cNvSpPr>
          <p:nvPr>
            <p:ph type="pic" sz="quarter" idx="15" hasCustomPrompt="1"/>
          </p:nvPr>
        </p:nvSpPr>
        <p:spPr>
          <a:xfrm>
            <a:off x="8022440" y="603504"/>
            <a:ext cx="3553863" cy="5202936"/>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2BDBDAA-674F-41A5-9B7A-63B7C6B4BF31}"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72140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985248" cy="960120"/>
          </a:xfrm>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1563624"/>
            <a:ext cx="9985248"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E7ACF9F-8FDB-4ADC-A9FD-4B179047B36A}"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31203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with Pictur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C72D07-FB95-F16C-6535-C8AEB3ACAFA0}"/>
              </a:ext>
              <a:ext uri="{C183D7F6-B498-43B3-948B-1728B52AA6E4}">
                <adec:decorative xmlns:adec="http://schemas.microsoft.com/office/drawing/2017/decorative" val="1"/>
              </a:ext>
            </a:extLst>
          </p:cNvPr>
          <p:cNvSpPr/>
          <p:nvPr/>
        </p:nvSpPr>
        <p:spPr>
          <a:xfrm rot="10800000" flipH="1">
            <a:off x="0" y="6408316"/>
            <a:ext cx="12192000" cy="449684"/>
          </a:xfrm>
          <a:prstGeom prst="rect">
            <a:avLst/>
          </a:prstGeom>
          <a:gradFill>
            <a:gsLst>
              <a:gs pos="14000">
                <a:srgbClr val="FE4A00">
                  <a:alpha val="27843"/>
                </a:srgbClr>
              </a:gs>
              <a:gs pos="100000">
                <a:srgbClr val="DA002F">
                  <a:alpha val="84706"/>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AA119A-27E9-C86D-0929-AC7B5A35BD16}"/>
              </a:ext>
              <a:ext uri="{C183D7F6-B498-43B3-948B-1728B52AA6E4}">
                <adec:decorative xmlns:adec="http://schemas.microsoft.com/office/drawing/2017/decorative" val="1"/>
              </a:ext>
            </a:extLst>
          </p:cNvPr>
          <p:cNvSpPr/>
          <p:nvPr/>
        </p:nvSpPr>
        <p:spPr>
          <a:xfrm flipH="1">
            <a:off x="3807553" y="6408316"/>
            <a:ext cx="8384444" cy="449684"/>
          </a:xfrm>
          <a:prstGeom prst="rect">
            <a:avLst/>
          </a:prstGeom>
          <a:gradFill>
            <a:gsLst>
              <a:gs pos="9000">
                <a:srgbClr val="D861D4">
                  <a:alpha val="67843"/>
                </a:srgbClr>
              </a:gs>
              <a:gs pos="99000">
                <a:srgbClr val="92248E"/>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18304" y="310896"/>
            <a:ext cx="6858000" cy="923544"/>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1" name="Picture Placeholder 10">
            <a:extLst>
              <a:ext uri="{FF2B5EF4-FFF2-40B4-BE49-F238E27FC236}">
                <a16:creationId xmlns:a16="http://schemas.microsoft.com/office/drawing/2014/main" id="{B6DF379E-0D41-B503-1F7F-4E6B2B90CC41}"/>
              </a:ext>
            </a:extLst>
          </p:cNvPr>
          <p:cNvSpPr>
            <a:spLocks noGrp="1"/>
          </p:cNvSpPr>
          <p:nvPr>
            <p:ph type="pic" sz="quarter" idx="15" hasCustomPrompt="1"/>
          </p:nvPr>
        </p:nvSpPr>
        <p:spPr>
          <a:xfrm>
            <a:off x="603503" y="603504"/>
            <a:ext cx="3192563" cy="520293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18304" y="1380744"/>
            <a:ext cx="6858000" cy="4608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bg1"/>
                </a:solidFill>
                <a:effectLst/>
              </a:defRPr>
            </a:lvl1pPr>
          </a:lstStyle>
          <a:p>
            <a:fld id="{15508136-2BE5-4DEB-BFFF-CA82AE75DA81}"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63217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t with Picture 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CDB1A6A-A82E-C28C-BC71-E59067A1D47F}"/>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B683A0-4783-F398-8347-7EAF3DEE633C}"/>
              </a:ext>
              <a:ext uri="{C183D7F6-B498-43B3-948B-1728B52AA6E4}">
                <adec:decorative xmlns:adec="http://schemas.microsoft.com/office/drawing/2017/decorative" val="1"/>
              </a:ext>
            </a:extLst>
          </p:cNvPr>
          <p:cNvSpPr/>
          <p:nvPr/>
        </p:nvSpPr>
        <p:spPr>
          <a:xfrm flipH="1">
            <a:off x="8491125" y="6406116"/>
            <a:ext cx="370087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12572"/>
            <a:ext cx="6858000" cy="923544"/>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380744"/>
            <a:ext cx="6858000" cy="4608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86917188-FC72-8B54-8EBD-7107C6956DBB}"/>
              </a:ext>
            </a:extLst>
          </p:cNvPr>
          <p:cNvSpPr>
            <a:spLocks noGrp="1"/>
          </p:cNvSpPr>
          <p:nvPr>
            <p:ph type="pic" sz="quarter" idx="15" hasCustomPrompt="1"/>
          </p:nvPr>
        </p:nvSpPr>
        <p:spPr>
          <a:xfrm>
            <a:off x="8491126" y="603504"/>
            <a:ext cx="3085177" cy="5202936"/>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8CA907A-57F4-4BE4-B9CF-66B2A48FC3D2}"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87197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with Pictur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DCA41D-9DCB-DD45-31CF-2ACE1D2C681B}"/>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1F0C67-B5B9-BA90-0D30-7132F7490891}"/>
              </a:ext>
              <a:ext uri="{C183D7F6-B498-43B3-948B-1728B52AA6E4}">
                <adec:decorative xmlns:adec="http://schemas.microsoft.com/office/drawing/2017/decorative" val="1"/>
              </a:ext>
            </a:extLst>
          </p:cNvPr>
          <p:cNvSpPr/>
          <p:nvPr/>
        </p:nvSpPr>
        <p:spPr>
          <a:xfrm flipH="1">
            <a:off x="5247320" y="6400799"/>
            <a:ext cx="6944677"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3912" y="475488"/>
            <a:ext cx="5440680" cy="1197864"/>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0" y="-1"/>
            <a:ext cx="5247320" cy="6400369"/>
          </a:xfrm>
          <a:blipFill>
            <a:blip r:embed="rId2">
              <a:alphaModFix amt="70000"/>
            </a:blip>
            <a:stretch>
              <a:fillRect/>
            </a:stretch>
          </a:blipFill>
        </p:spPr>
        <p:txBody>
          <a:bodyPr/>
          <a:lstStyle>
            <a:lvl1pPr marL="0" indent="0">
              <a:buNone/>
              <a:defRPr/>
            </a:lvl1pPr>
          </a:lstStyle>
          <a:p>
            <a:r>
              <a:rPr lang="en-US" dirty="0"/>
              <a:t> </a:t>
            </a:r>
          </a:p>
        </p:txBody>
      </p:sp>
      <p:sp>
        <p:nvSpPr>
          <p:cNvPr id="16" name="Footer Placeholder 15">
            <a:extLst>
              <a:ext uri="{FF2B5EF4-FFF2-40B4-BE49-F238E27FC236}">
                <a16:creationId xmlns:a16="http://schemas.microsoft.com/office/drawing/2014/main" id="{4567FAE1-288E-FD4A-3F64-DC3B7101D933}"/>
              </a:ext>
            </a:extLst>
          </p:cNvPr>
          <p:cNvSpPr>
            <a:spLocks noGrp="1"/>
          </p:cNvSpPr>
          <p:nvPr>
            <p:ph type="ftr" sz="quarter" idx="17"/>
          </p:nvPr>
        </p:nvSpPr>
        <p:spPr>
          <a:xfrm>
            <a:off x="67056" y="6455664"/>
            <a:ext cx="3557016" cy="365760"/>
          </a:xfrm>
        </p:spPr>
        <p:txBody>
          <a:bodyPr/>
          <a:lstStyle>
            <a:lvl1pPr>
              <a:defRPr>
                <a:solidFill>
                  <a:schemeClr val="bg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153912" y="1856232"/>
            <a:ext cx="544068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Date Placeholder 14">
            <a:extLst>
              <a:ext uri="{FF2B5EF4-FFF2-40B4-BE49-F238E27FC236}">
                <a16:creationId xmlns:a16="http://schemas.microsoft.com/office/drawing/2014/main" id="{35913992-B8EA-FD20-FD4D-5B72B7A440D1}"/>
              </a:ext>
            </a:extLst>
          </p:cNvPr>
          <p:cNvSpPr>
            <a:spLocks noGrp="1"/>
          </p:cNvSpPr>
          <p:nvPr>
            <p:ph type="dt" sz="half" idx="16"/>
          </p:nvPr>
        </p:nvSpPr>
        <p:spPr/>
        <p:txBody>
          <a:bodyPr/>
          <a:lstStyle/>
          <a:p>
            <a:fld id="{F8C0C47F-6992-403B-A8BD-DAD08522434F}" type="datetime2">
              <a:rPr lang="en-US" smtClean="0"/>
              <a:t>Wednesday, November 12, 2025</a:t>
            </a:fld>
            <a:endParaRPr lang="en-US" dirty="0"/>
          </a:p>
        </p:txBody>
      </p:sp>
      <p:sp>
        <p:nvSpPr>
          <p:cNvPr id="17" name="Slide Number Placeholder 16">
            <a:extLst>
              <a:ext uri="{FF2B5EF4-FFF2-40B4-BE49-F238E27FC236}">
                <a16:creationId xmlns:a16="http://schemas.microsoft.com/office/drawing/2014/main" id="{D5201357-21DD-EA1C-08A2-FA2DAB225074}"/>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96559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DCA41D-9DCB-DD45-31CF-2ACE1D2C681B}"/>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1F0C67-B5B9-BA90-0D30-7132F7490891}"/>
              </a:ext>
              <a:ext uri="{C183D7F6-B498-43B3-948B-1728B52AA6E4}">
                <adec:decorative xmlns:adec="http://schemas.microsoft.com/office/drawing/2017/decorative" val="1"/>
              </a:ext>
            </a:extLst>
          </p:cNvPr>
          <p:cNvSpPr/>
          <p:nvPr/>
        </p:nvSpPr>
        <p:spPr>
          <a:xfrm flipH="1">
            <a:off x="6922008" y="6400799"/>
            <a:ext cx="5269988"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475488"/>
            <a:ext cx="5440680" cy="1197864"/>
          </a:xfrm>
        </p:spPr>
        <p:txBody>
          <a:bodyPr anchor="b"/>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F6328336-AE7A-4C2D-0270-493DC7303B6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31520" y="1856232"/>
            <a:ext cx="544068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6922008" y="-1"/>
            <a:ext cx="5269992" cy="6400369"/>
          </a:xfrm>
          <a:blipFill>
            <a:blip r:embed="rId2">
              <a:alphaModFix amt="70000"/>
            </a:blip>
            <a:stretch>
              <a:fillRect/>
            </a:stretch>
          </a:blipFill>
        </p:spPr>
        <p:txBody>
          <a:bodyPr/>
          <a:lstStyle>
            <a:lvl1pPr marL="0" indent="0">
              <a:buNone/>
              <a:defRPr/>
            </a:lvl1pPr>
          </a:lstStyle>
          <a:p>
            <a:r>
              <a:rPr lang="en-US" dirty="0"/>
              <a:t> </a:t>
            </a:r>
          </a:p>
        </p:txBody>
      </p:sp>
      <p:sp>
        <p:nvSpPr>
          <p:cNvPr id="3" name="Date Placeholder 2">
            <a:extLst>
              <a:ext uri="{FF2B5EF4-FFF2-40B4-BE49-F238E27FC236}">
                <a16:creationId xmlns:a16="http://schemas.microsoft.com/office/drawing/2014/main" id="{ACE75CBF-C3DD-595A-4D09-0BDBE3A20100}"/>
              </a:ext>
            </a:extLst>
          </p:cNvPr>
          <p:cNvSpPr>
            <a:spLocks noGrp="1"/>
          </p:cNvSpPr>
          <p:nvPr>
            <p:ph type="dt" sz="half" idx="16"/>
          </p:nvPr>
        </p:nvSpPr>
        <p:spPr/>
        <p:txBody>
          <a:bodyPr/>
          <a:lstStyle/>
          <a:p>
            <a:fld id="{4EE2BF70-051F-4182-B873-1FBEE890188B}" type="datetime2">
              <a:rPr lang="en-US" smtClean="0"/>
              <a:t>Wednesday, November 12, 2025</a:t>
            </a:fld>
            <a:endParaRPr lang="en-US"/>
          </a:p>
        </p:txBody>
      </p:sp>
      <p:sp>
        <p:nvSpPr>
          <p:cNvPr id="5" name="Slide Number Placeholder 4">
            <a:extLst>
              <a:ext uri="{FF2B5EF4-FFF2-40B4-BE49-F238E27FC236}">
                <a16:creationId xmlns:a16="http://schemas.microsoft.com/office/drawing/2014/main" id="{FFC4C584-842E-9FEF-D13D-CAA866F0BFEA}"/>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02300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1E3123-7D9E-2A08-F196-CDF340945D9D}"/>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FF22AD7-5E04-F73B-69E6-5FA92F998C90}"/>
              </a:ext>
              <a:ext uri="{C183D7F6-B498-43B3-948B-1728B52AA6E4}">
                <adec:decorative xmlns:adec="http://schemas.microsoft.com/office/drawing/2017/decorative" val="1"/>
              </a:ext>
            </a:extLst>
          </p:cNvPr>
          <p:cNvSpPr/>
          <p:nvPr/>
        </p:nvSpPr>
        <p:spPr>
          <a:xfrm flipH="1">
            <a:off x="7284615" y="6400799"/>
            <a:ext cx="4907382"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4736" y="475488"/>
            <a:ext cx="3401568" cy="1197864"/>
          </a:xfrm>
        </p:spPr>
        <p:txBody>
          <a:bodyPr anchor="b"/>
          <a:lstStyle/>
          <a:p>
            <a:r>
              <a:rPr lang="en-US"/>
              <a:t>Click to edit Master title style</a:t>
            </a:r>
            <a:endParaRPr lang="en-US" dirty="0"/>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603504" y="603504"/>
            <a:ext cx="6681111" cy="520293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74736" y="1856232"/>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2B29163A-D4FD-4B13-B760-29FEA46D26A0}" type="datetime2">
              <a:rPr lang="en-US" smtClean="0"/>
              <a:t>Wednesday, November 12, 2025</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246734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92EA85-E779-E444-F045-AF74D3205F21}"/>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 uri="{C183D7F6-B498-43B3-948B-1728B52AA6E4}">
                <adec:decorative xmlns:adec="http://schemas.microsoft.com/office/drawing/2017/decorative" val="1"/>
              </a:ext>
            </a:extLst>
          </p:cNvPr>
          <p:cNvSpPr/>
          <p:nvPr/>
        </p:nvSpPr>
        <p:spPr>
          <a:xfrm flipH="1">
            <a:off x="7562434" y="6406116"/>
            <a:ext cx="462956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7"/>
            <a:ext cx="2907792" cy="2377440"/>
          </a:xfrm>
        </p:spPr>
        <p:txBody>
          <a:bodyPr anchor="t"/>
          <a:lstStyle/>
          <a:p>
            <a:r>
              <a:rPr lang="en-US"/>
              <a:t>Click to edit Master title style</a:t>
            </a:r>
            <a:endParaRPr lang="en-US" dirty="0"/>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2843784" cy="511149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7562436" y="0"/>
            <a:ext cx="4629564" cy="6409944"/>
          </a:xfrm>
          <a:blipFill>
            <a:blip r:embed="rId2">
              <a:alphaModFix amt="70000"/>
            </a:blip>
            <a:stretch>
              <a:fillRect/>
            </a:stretch>
          </a:blipFill>
        </p:spPr>
        <p:txBody>
          <a:bodyPr/>
          <a:lstStyle>
            <a:lvl1pPr marL="0" indent="0">
              <a:buNone/>
              <a:defRPr/>
            </a:lvl1pPr>
          </a:lstStyle>
          <a:p>
            <a:r>
              <a:rPr lang="en-US" dirty="0"/>
              <a:t> </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BF31E3F0-C597-454C-9C6A-C05C00896517}" type="datetime2">
              <a:rPr lang="en-US" smtClean="0"/>
              <a:t>Wednesday, November 12, 2025</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7204121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92EA85-E779-E444-F045-AF74D3205F21}"/>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 uri="{C183D7F6-B498-43B3-948B-1728B52AA6E4}">
                <adec:decorative xmlns:adec="http://schemas.microsoft.com/office/drawing/2017/decorative" val="1"/>
              </a:ext>
            </a:extLst>
          </p:cNvPr>
          <p:cNvSpPr/>
          <p:nvPr/>
        </p:nvSpPr>
        <p:spPr>
          <a:xfrm flipH="1">
            <a:off x="8305800" y="6406116"/>
            <a:ext cx="3886200"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8"/>
            <a:ext cx="2907792" cy="2377440"/>
          </a:xfrm>
        </p:spPr>
        <p:txBody>
          <a:bodyPr anchor="t"/>
          <a:lstStyle/>
          <a:p>
            <a:r>
              <a:rPr lang="en-US"/>
              <a:t>Click to edit Master title style</a:t>
            </a:r>
            <a:endParaRPr lang="en-US" dirty="0"/>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3776472" cy="534770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8305800" y="0"/>
            <a:ext cx="3886200" cy="6406116"/>
          </a:xfrm>
          <a:blipFill>
            <a:blip r:embed="rId2">
              <a:alphaModFix amt="70000"/>
            </a:blip>
            <a:stretch>
              <a:fillRect/>
            </a:stretch>
          </a:blipFill>
        </p:spPr>
        <p:txBody>
          <a:bodyPr/>
          <a:lstStyle>
            <a:lvl1pPr marL="0" indent="0">
              <a:buNone/>
              <a:defRPr/>
            </a:lvl1pPr>
          </a:lstStyle>
          <a:p>
            <a:r>
              <a:rPr lang="en-US" dirty="0"/>
              <a:t> </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64C03E46-357C-41AA-B644-5D238512659D}" type="datetime2">
              <a:rPr lang="en-US" smtClean="0"/>
              <a:t>Wednesday, November 12, 2025</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803533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9">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BABC61-0C94-EB2C-729D-13A2A74C04A2}"/>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F3E17B-3D55-4567-37F8-1842ADBFD144}"/>
              </a:ext>
              <a:ext uri="{C183D7F6-B498-43B3-948B-1728B52AA6E4}">
                <adec:decorative xmlns:adec="http://schemas.microsoft.com/office/drawing/2017/decorative" val="1"/>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923544"/>
            <a:ext cx="3840480" cy="2505456"/>
          </a:xfrm>
        </p:spPr>
        <p:txBody>
          <a:bodyPr anchor="b"/>
          <a:lstStyle>
            <a:lvl1pPr algn="r">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29184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3511295"/>
            <a:ext cx="6172200" cy="260628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F7317806-C1A4-4898-A392-58092F2DAC1E}" type="datetime2">
              <a:rPr lang="en-US" smtClean="0"/>
              <a:t>Wednesday, November 12, 2025</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892316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10">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460BC6-378A-8F4F-1D44-FA6677F92D4E}"/>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4AC97FE-4F82-FCF7-08CC-137F322BADB5}"/>
              </a:ext>
              <a:ext uri="{C183D7F6-B498-43B3-948B-1728B52AA6E4}">
                <adec:decorative xmlns:adec="http://schemas.microsoft.com/office/drawing/2017/decorative" val="1"/>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24128" y="932688"/>
            <a:ext cx="3392424" cy="3182112"/>
          </a:xfrm>
        </p:spPr>
        <p:txBody>
          <a:bodyPr anchor="b"/>
          <a:lstStyle>
            <a:lvl1pPr algn="r">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959352"/>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4206240"/>
            <a:ext cx="6172200" cy="164592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5EBE550A-BFEE-40D6-A0EE-F4BD2148E98A}" type="datetime2">
              <a:rPr lang="en-US" smtClean="0"/>
              <a:t>Wednesday, November 12, 2025</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0035166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with Picture 1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BB6C2A-5CA9-E68C-069E-E0E25559DCC0}"/>
              </a:ext>
              <a:ext uri="{C183D7F6-B498-43B3-948B-1728B52AA6E4}">
                <adec:decorative xmlns:adec="http://schemas.microsoft.com/office/drawing/2017/decorative" val="1"/>
              </a:ext>
            </a:extLst>
          </p:cNvPr>
          <p:cNvSpPr/>
          <p:nvPr/>
        </p:nvSpPr>
        <p:spPr>
          <a:xfrm flipH="1">
            <a:off x="-1" y="6408741"/>
            <a:ext cx="12191998" cy="449259"/>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 uri="{C183D7F6-B498-43B3-948B-1728B52AA6E4}">
                <adec:decorative xmlns:adec="http://schemas.microsoft.com/office/drawing/2017/decorative" val="1"/>
              </a:ext>
            </a:extLst>
          </p:cNvPr>
          <p:cNvSpPr/>
          <p:nvPr/>
        </p:nvSpPr>
        <p:spPr>
          <a:xfrm flipH="1">
            <a:off x="-1" y="6408314"/>
            <a:ext cx="7783998" cy="449686"/>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832104"/>
            <a:ext cx="3273552" cy="1947672"/>
          </a:xfrm>
        </p:spPr>
        <p:txBody>
          <a:bodyPr anchor="b"/>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7783999" cy="6411311"/>
          </a:xfrm>
          <a:blipFill>
            <a:blip r:embed="rId2">
              <a:alphaModFix amt="70000"/>
            </a:blip>
            <a:stretch>
              <a:fillRect/>
            </a:stretch>
          </a:blipFill>
        </p:spPr>
        <p:txBody>
          <a:bodyPr/>
          <a:lstStyle>
            <a:lvl1pPr marL="0" indent="0">
              <a:buNone/>
              <a:defRPr/>
            </a:lvl1pPr>
          </a:lstStyle>
          <a:p>
            <a:r>
              <a:rPr lang="en-US" dirty="0"/>
              <a:t> </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67056" y="6455664"/>
            <a:ext cx="3557016" cy="365760"/>
          </a:xfrm>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2852928"/>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3F60DE63-5C97-4D17-AD5B-559BE78F8C6E}" type="datetime2">
              <a:rPr lang="en-US" smtClean="0"/>
              <a:t>Wednesday, November 12, 2025</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3792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CCAF72-A322-2B88-2E9E-10B288C8315E}"/>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A2EF993-7F0D-4ECF-FD85-4AAFAAAF91C6}"/>
              </a:ext>
              <a:ext uri="{C183D7F6-B498-43B3-948B-1728B52AA6E4}">
                <adec:decorative xmlns:adec="http://schemas.microsoft.com/office/drawing/2017/decorative" val="1"/>
              </a:ext>
            </a:extLst>
          </p:cNvPr>
          <p:cNvSpPr/>
          <p:nvPr/>
        </p:nvSpPr>
        <p:spPr>
          <a:xfrm rot="10800000" flipH="1">
            <a:off x="0" y="4571999"/>
            <a:ext cx="12192003" cy="2286219"/>
          </a:xfrm>
          <a:prstGeom prst="rect">
            <a:avLst/>
          </a:prstGeom>
          <a:gradFill>
            <a:gsLst>
              <a:gs pos="0">
                <a:srgbClr val="FF907A"/>
              </a:gs>
              <a:gs pos="100000">
                <a:srgbClr val="DA002F"/>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C6D141E1-516D-D7D9-7CAC-EBABCB077CDD}"/>
              </a:ext>
              <a:ext uri="{C183D7F6-B498-43B3-948B-1728B52AA6E4}">
                <adec:decorative xmlns:adec="http://schemas.microsoft.com/office/drawing/2017/decorative" val="1"/>
              </a:ext>
            </a:extLst>
          </p:cNvPr>
          <p:cNvSpPr/>
          <p:nvPr/>
        </p:nvSpPr>
        <p:spPr>
          <a:xfrm rot="10800000" flipH="1">
            <a:off x="4038600" y="4571779"/>
            <a:ext cx="8151938" cy="2286329"/>
          </a:xfrm>
          <a:prstGeom prst="rect">
            <a:avLst/>
          </a:prstGeom>
          <a:gradFill>
            <a:gsLst>
              <a:gs pos="0">
                <a:srgbClr val="FF5076">
                  <a:alpha val="0"/>
                </a:srgbClr>
              </a:gs>
              <a:gs pos="99000">
                <a:srgbClr val="91049C">
                  <a:alpha val="81961"/>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Freeform: Shape 10">
            <a:extLst>
              <a:ext uri="{FF2B5EF4-FFF2-40B4-BE49-F238E27FC236}">
                <a16:creationId xmlns:a16="http://schemas.microsoft.com/office/drawing/2014/main" id="{D973ECF1-2707-D092-89EA-AC6D4B79E56F}"/>
              </a:ext>
              <a:ext uri="{C183D7F6-B498-43B3-948B-1728B52AA6E4}">
                <adec:decorative xmlns:adec="http://schemas.microsoft.com/office/drawing/2017/decorative" val="1"/>
              </a:ext>
            </a:extLst>
          </p:cNvPr>
          <p:cNvSpPr/>
          <p:nvPr/>
        </p:nvSpPr>
        <p:spPr>
          <a:xfrm rot="14834054">
            <a:off x="3015414" y="2996601"/>
            <a:ext cx="2352194" cy="3826944"/>
          </a:xfrm>
          <a:custGeom>
            <a:avLst/>
            <a:gdLst>
              <a:gd name="connsiteX0" fmla="*/ 2352194 w 2352194"/>
              <a:gd name="connsiteY0" fmla="*/ 8624 h 3826944"/>
              <a:gd name="connsiteX1" fmla="*/ 749804 w 2352194"/>
              <a:gd name="connsiteY1" fmla="*/ 3826944 h 3826944"/>
              <a:gd name="connsiteX2" fmla="*/ 566692 w 2352194"/>
              <a:gd name="connsiteY2" fmla="*/ 3648149 h 3826944"/>
              <a:gd name="connsiteX3" fmla="*/ 0 w 2352194"/>
              <a:gd name="connsiteY3" fmla="*/ 2181415 h 3826944"/>
              <a:gd name="connsiteX4" fmla="*/ 2181415 w 2352194"/>
              <a:gd name="connsiteY4" fmla="*/ 0 h 3826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194" h="3826944">
                <a:moveTo>
                  <a:pt x="2352194" y="8624"/>
                </a:moveTo>
                <a:lnTo>
                  <a:pt x="749804" y="3826944"/>
                </a:lnTo>
                <a:lnTo>
                  <a:pt x="566692" y="3648149"/>
                </a:lnTo>
                <a:cubicBezTo>
                  <a:pt x="214596" y="3260758"/>
                  <a:pt x="0" y="2746147"/>
                  <a:pt x="0" y="2181415"/>
                </a:cubicBezTo>
                <a:cubicBezTo>
                  <a:pt x="0" y="976653"/>
                  <a:pt x="976652" y="0"/>
                  <a:pt x="2181415" y="0"/>
                </a:cubicBezTo>
                <a:close/>
              </a:path>
            </a:pathLst>
          </a:custGeom>
          <a:gradFill>
            <a:gsLst>
              <a:gs pos="0">
                <a:srgbClr val="FFBCAF">
                  <a:alpha val="33725"/>
                </a:srgbClr>
              </a:gs>
              <a:gs pos="100000">
                <a:srgbClr val="FF907A">
                  <a:alpha val="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F09FDFDA-46A6-DCC7-FA34-612FC4BF8109}"/>
              </a:ext>
              <a:ext uri="{C183D7F6-B498-43B3-948B-1728B52AA6E4}">
                <adec:decorative xmlns:adec="http://schemas.microsoft.com/office/drawing/2017/decorative" val="1"/>
              </a:ext>
            </a:extLst>
          </p:cNvPr>
          <p:cNvSpPr/>
          <p:nvPr/>
        </p:nvSpPr>
        <p:spPr>
          <a:xfrm flipH="1">
            <a:off x="3047998" y="4571999"/>
            <a:ext cx="9143999" cy="1841109"/>
          </a:xfrm>
          <a:prstGeom prst="rect">
            <a:avLst/>
          </a:prstGeom>
          <a:gradFill>
            <a:gsLst>
              <a:gs pos="0">
                <a:srgbClr val="FF411C">
                  <a:alpha val="29804"/>
                </a:srgbClr>
              </a:gs>
              <a:gs pos="78000">
                <a:srgbClr val="DA002F">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4791456"/>
            <a:ext cx="10570464" cy="1170432"/>
          </a:xfrm>
        </p:spPr>
        <p:txBody>
          <a:bodyPr vert="horz" lIns="91440" tIns="45720" rIns="91440" bIns="45720" rtlCol="0" anchor="b">
            <a:normAutofit/>
          </a:bodyPr>
          <a:lstStyle>
            <a:lvl1pPr>
              <a:defRPr lang="en-US" sz="4000" cap="all" spc="700" baseline="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6025896"/>
            <a:ext cx="10579608" cy="429768"/>
          </a:xfrm>
        </p:spPr>
        <p:txBody>
          <a:bodyPr vert="horz" lIns="91440" tIns="45720" rIns="91440" bIns="45720" rtlCol="0">
            <a:normAutofit/>
          </a:bodyPr>
          <a:lstStyle>
            <a:lvl1pPr marL="0" indent="0">
              <a:buNone/>
              <a:defRPr lang="en-US" sz="1600" cap="all" spc="400" baseline="0">
                <a:solidFill>
                  <a:schemeClr val="tx1"/>
                </a:solidFill>
                <a:latin typeface="+mj-lt"/>
              </a:defRPr>
            </a:lvl1pPr>
          </a:lstStyle>
          <a:p>
            <a:pPr lvl="0"/>
            <a:r>
              <a:rPr lang="en-US"/>
              <a:t>Click to edit Master subtitle style</a:t>
            </a:r>
            <a:endParaRPr lang="en-US" dirty="0"/>
          </a:p>
        </p:txBody>
      </p:sp>
      <p:sp>
        <p:nvSpPr>
          <p:cNvPr id="17" name="Picture Placeholder 16">
            <a:extLst>
              <a:ext uri="{FF2B5EF4-FFF2-40B4-BE49-F238E27FC236}">
                <a16:creationId xmlns:a16="http://schemas.microsoft.com/office/drawing/2014/main" id="{CC20621E-D3A1-DE2F-A48A-0A5F27957211}"/>
              </a:ext>
            </a:extLst>
          </p:cNvPr>
          <p:cNvSpPr>
            <a:spLocks noGrp="1"/>
          </p:cNvSpPr>
          <p:nvPr>
            <p:ph type="pic" sz="quarter" idx="13" hasCustomPrompt="1"/>
          </p:nvPr>
        </p:nvSpPr>
        <p:spPr>
          <a:xfrm>
            <a:off x="0" y="0"/>
            <a:ext cx="12192000" cy="4572000"/>
          </a:xfrm>
          <a:blipFill dpi="0" rotWithShape="1">
            <a:blip r:embed="rId2">
              <a:alphaModFix amt="70000"/>
            </a:blip>
            <a:srcRect/>
            <a:stretch>
              <a:fillRect/>
            </a:stretch>
          </a:blipFill>
        </p:spPr>
        <p:txBody>
          <a:bodyPr/>
          <a:lstStyle>
            <a:lvl1pPr marL="0" indent="0">
              <a:buNone/>
              <a:defRPr/>
            </a:lvl1pPr>
          </a:lstStyle>
          <a:p>
            <a:r>
              <a:rPr lang="en-US" dirty="0"/>
              <a:t> </a:t>
            </a:r>
          </a:p>
        </p:txBody>
      </p:sp>
      <p:sp>
        <p:nvSpPr>
          <p:cNvPr id="19" name="Footer Placeholder 18">
            <a:extLst>
              <a:ext uri="{FF2B5EF4-FFF2-40B4-BE49-F238E27FC236}">
                <a16:creationId xmlns:a16="http://schemas.microsoft.com/office/drawing/2014/main" id="{382602B3-F8C3-D957-5C3F-DF1749FA8532}"/>
              </a:ext>
            </a:extLst>
          </p:cNvPr>
          <p:cNvSpPr>
            <a:spLocks noGrp="1"/>
          </p:cNvSpPr>
          <p:nvPr>
            <p:ph type="ftr" sz="quarter" idx="15"/>
          </p:nvPr>
        </p:nvSpPr>
        <p:spPr>
          <a:xfrm>
            <a:off x="731520" y="6455664"/>
            <a:ext cx="3557016" cy="365760"/>
          </a:xfrm>
        </p:spPr>
        <p:txBody>
          <a:bodyPr/>
          <a:lstStyle>
            <a:lvl1pPr>
              <a:defRPr>
                <a:solidFill>
                  <a:schemeClr val="tx1"/>
                </a:solidFill>
                <a:effectLst/>
              </a:defRPr>
            </a:lvl1pPr>
          </a:lstStyle>
          <a:p>
            <a:r>
              <a:rPr lang="en-US"/>
              <a:t>Sample Footer Text</a:t>
            </a:r>
          </a:p>
        </p:txBody>
      </p:sp>
      <p:sp>
        <p:nvSpPr>
          <p:cNvPr id="18" name="Date Placeholder 17">
            <a:extLst>
              <a:ext uri="{FF2B5EF4-FFF2-40B4-BE49-F238E27FC236}">
                <a16:creationId xmlns:a16="http://schemas.microsoft.com/office/drawing/2014/main" id="{A0E38CC7-EEB9-1AD7-7B03-603746FE3FF6}"/>
              </a:ext>
            </a:extLst>
          </p:cNvPr>
          <p:cNvSpPr>
            <a:spLocks noGrp="1"/>
          </p:cNvSpPr>
          <p:nvPr>
            <p:ph type="dt" sz="half" idx="14"/>
          </p:nvPr>
        </p:nvSpPr>
        <p:spPr/>
        <p:txBody>
          <a:bodyPr/>
          <a:lstStyle>
            <a:lvl1pPr>
              <a:defRPr>
                <a:solidFill>
                  <a:schemeClr val="tx1"/>
                </a:solidFill>
              </a:defRPr>
            </a:lvl1pPr>
          </a:lstStyle>
          <a:p>
            <a:fld id="{3D4AF38C-0923-462D-8E8F-DFB1FB3CD655}" type="datetime2">
              <a:rPr lang="en-US" smtClean="0"/>
              <a:t>Wednesday, November 12, 2025</a:t>
            </a:fld>
            <a:endParaRPr lang="en-US"/>
          </a:p>
        </p:txBody>
      </p:sp>
      <p:sp>
        <p:nvSpPr>
          <p:cNvPr id="20" name="Slide Number Placeholder 19">
            <a:extLst>
              <a:ext uri="{FF2B5EF4-FFF2-40B4-BE49-F238E27FC236}">
                <a16:creationId xmlns:a16="http://schemas.microsoft.com/office/drawing/2014/main" id="{B153FF4E-D18A-13B0-6B0A-CF7AF0A5232B}"/>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5192733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1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BED10C-5619-54D2-5D2D-E5D0A3E26E93}"/>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596777-297F-86C7-883A-2CA5E5F7CD86}"/>
              </a:ext>
              <a:ext uri="{C183D7F6-B498-43B3-948B-1728B52AA6E4}">
                <adec:decorative xmlns:adec="http://schemas.microsoft.com/office/drawing/2017/decorative" val="1"/>
              </a:ext>
            </a:extLst>
          </p:cNvPr>
          <p:cNvSpPr/>
          <p:nvPr/>
        </p:nvSpPr>
        <p:spPr>
          <a:xfrm flipH="1">
            <a:off x="6945630" y="6401228"/>
            <a:ext cx="5246366"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12064"/>
            <a:ext cx="10844784" cy="1170432"/>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BC6A79F2-1363-2482-D116-A2760202AE87}"/>
              </a:ext>
            </a:extLst>
          </p:cNvPr>
          <p:cNvSpPr>
            <a:spLocks noGrp="1"/>
          </p:cNvSpPr>
          <p:nvPr>
            <p:ph type="pic" sz="quarter" idx="15" hasCustomPrompt="1"/>
          </p:nvPr>
        </p:nvSpPr>
        <p:spPr>
          <a:xfrm>
            <a:off x="731520" y="1984247"/>
            <a:ext cx="6214110" cy="3879839"/>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699959" y="1984248"/>
            <a:ext cx="3876346" cy="387983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C3B1CEA-5D85-42AB-95DF-BF2F02172CA4}"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79767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1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3A5D-CF9E-656F-6E4D-BBE26617BBEC}"/>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7D037C8-31EA-E42D-7880-3FC907A897D8}"/>
              </a:ext>
              <a:ext uri="{C183D7F6-B498-43B3-948B-1728B52AA6E4}">
                <adec:decorative xmlns:adec="http://schemas.microsoft.com/office/drawing/2017/decorative" val="1"/>
              </a:ext>
            </a:extLst>
          </p:cNvPr>
          <p:cNvSpPr/>
          <p:nvPr/>
        </p:nvSpPr>
        <p:spPr>
          <a:xfrm flipH="1">
            <a:off x="4380987" y="6400799"/>
            <a:ext cx="7811009"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886200"/>
            <a:ext cx="3649468" cy="204825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DC72D447-6660-458A-13D3-C4FF07038659}"/>
              </a:ext>
            </a:extLst>
          </p:cNvPr>
          <p:cNvSpPr>
            <a:spLocks noGrp="1"/>
          </p:cNvSpPr>
          <p:nvPr>
            <p:ph type="pic" sz="quarter" idx="15" hasCustomPrompt="1"/>
          </p:nvPr>
        </p:nvSpPr>
        <p:spPr>
          <a:xfrm>
            <a:off x="731518" y="0"/>
            <a:ext cx="3520440" cy="364845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148072" y="704088"/>
            <a:ext cx="6428232" cy="5230368"/>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B5151AB-126F-4C4D-9C0D-9B9B07DC1CFA}"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278578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14">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EA2F20-DFC9-8EAE-10DC-BC89113C2D4F}"/>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4C5968-63F8-AF79-49F2-4D9E9C22DD6B}"/>
              </a:ext>
              <a:ext uri="{C183D7F6-B498-43B3-948B-1728B52AA6E4}">
                <adec:decorative xmlns:adec="http://schemas.microsoft.com/office/drawing/2017/decorative" val="1"/>
              </a:ext>
            </a:extLst>
          </p:cNvPr>
          <p:cNvSpPr/>
          <p:nvPr/>
        </p:nvSpPr>
        <p:spPr>
          <a:xfrm flipH="1">
            <a:off x="3626812" y="6400799"/>
            <a:ext cx="8565184"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704088"/>
            <a:ext cx="2895292" cy="158191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4A3F22A9-E31A-48F3-DD64-8A1764532472}"/>
              </a:ext>
            </a:extLst>
          </p:cNvPr>
          <p:cNvSpPr>
            <a:spLocks noGrp="1"/>
          </p:cNvSpPr>
          <p:nvPr>
            <p:ph type="pic" sz="quarter" idx="15" hasCustomPrompt="1"/>
          </p:nvPr>
        </p:nvSpPr>
        <p:spPr>
          <a:xfrm>
            <a:off x="731520" y="2368296"/>
            <a:ext cx="2788920" cy="3429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53128" y="704088"/>
            <a:ext cx="7123176" cy="5175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8EB0D61-5867-4B60-96C2-F34431D24F0C}"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73807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Number Larg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034161-664F-95F7-2318-8455D39DC535}"/>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9" name="Group 8">
            <a:extLst>
              <a:ext uri="{FF2B5EF4-FFF2-40B4-BE49-F238E27FC236}">
                <a16:creationId xmlns:a16="http://schemas.microsoft.com/office/drawing/2014/main" id="{02F5F8B4-8FF0-1254-0A5B-CC22084F6C2D}"/>
              </a:ext>
              <a:ext uri="{C183D7F6-B498-43B3-948B-1728B52AA6E4}">
                <adec:decorative xmlns:adec="http://schemas.microsoft.com/office/drawing/2017/decorative" val="1"/>
              </a:ext>
            </a:extLst>
          </p:cNvPr>
          <p:cNvGrpSpPr/>
          <p:nvPr/>
        </p:nvGrpSpPr>
        <p:grpSpPr>
          <a:xfrm flipH="1" flipV="1">
            <a:off x="-12756" y="2522"/>
            <a:ext cx="12217513" cy="6863044"/>
            <a:chOff x="585170" y="-169430"/>
            <a:chExt cx="12217513" cy="6863044"/>
          </a:xfrm>
        </p:grpSpPr>
        <p:sp>
          <p:nvSpPr>
            <p:cNvPr id="10" name="Rectangle 9">
              <a:extLst>
                <a:ext uri="{FF2B5EF4-FFF2-40B4-BE49-F238E27FC236}">
                  <a16:creationId xmlns:a16="http://schemas.microsoft.com/office/drawing/2014/main" id="{5B4E1ECA-F93C-A483-C4F1-29C42597B7D2}"/>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C06865F-89CC-BE15-EAA2-7DE6517391D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EAFE0B0-2261-5CA7-AE61-EDC374B643E3}"/>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F7AA7DB0-DE62-3BEE-FB72-481649D63F9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Rectangle 13">
            <a:extLst>
              <a:ext uri="{FF2B5EF4-FFF2-40B4-BE49-F238E27FC236}">
                <a16:creationId xmlns:a16="http://schemas.microsoft.com/office/drawing/2014/main" id="{B3FCEE29-6799-F2C5-729F-491AE62D49D7}"/>
              </a:ext>
              <a:ext uri="{C183D7F6-B498-43B3-948B-1728B52AA6E4}">
                <adec:decorative xmlns:adec="http://schemas.microsoft.com/office/drawing/2017/decorative" val="1"/>
              </a:ext>
            </a:extLst>
          </p:cNvPr>
          <p:cNvSpPr/>
          <p:nvPr/>
        </p:nvSpPr>
        <p:spPr>
          <a:xfrm>
            <a:off x="-18286" y="4719145"/>
            <a:ext cx="12221346" cy="21489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1060704" y="4974336"/>
            <a:ext cx="10433304" cy="1444752"/>
          </a:xfrm>
        </p:spPr>
        <p:txBody>
          <a:bodyPr anchor="ctr">
            <a:normAutofit/>
          </a:bodyPr>
          <a:lstStyle>
            <a:lvl1pPr algn="ctr">
              <a:lnSpc>
                <a:spcPct val="120000"/>
              </a:lnSpc>
              <a:defRPr sz="2800" b="0" cap="all" spc="300" baseline="0">
                <a:solidFill>
                  <a:schemeClr val="bg1"/>
                </a:solidFill>
                <a:latin typeface="+mn-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1060704" y="704088"/>
            <a:ext cx="10661904" cy="3849624"/>
          </a:xfrm>
        </p:spPr>
        <p:txBody>
          <a:bodyPr anchor="b">
            <a:normAutofit/>
          </a:bodyPr>
          <a:lstStyle>
            <a:lvl1pPr marL="0" indent="0" algn="ctr">
              <a:buNone/>
              <a:defRPr sz="27000" b="1">
                <a:solidFill>
                  <a:schemeClr val="tx1"/>
                </a:solidFill>
                <a:latin typeface="+mj-lt"/>
              </a:defRPr>
            </a:lvl1pPr>
          </a:lstStyle>
          <a:p>
            <a:pPr lvl="0"/>
            <a:r>
              <a:rPr lang="en-US" dirty="0"/>
              <a: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774365B4-2BDD-42A8-8AD0-4FD66D3F5C4E}" type="datetime2">
              <a:rPr lang="en-US" smtClean="0"/>
              <a:t>Wednesday, November 12, 2025</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51987367"/>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Number Large 2">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BB2D57-DDE5-A73E-9F8B-DA3ACB699FFB}"/>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sp>
        <p:nvSpPr>
          <p:cNvPr id="15" name="Rectangle 14">
            <a:extLst>
              <a:ext uri="{FF2B5EF4-FFF2-40B4-BE49-F238E27FC236}">
                <a16:creationId xmlns:a16="http://schemas.microsoft.com/office/drawing/2014/main" id="{F366F834-30C7-711B-1DA9-E85C7CC17F11}"/>
              </a:ext>
              <a:ext uri="{C183D7F6-B498-43B3-948B-1728B52AA6E4}">
                <adec:decorative xmlns:adec="http://schemas.microsoft.com/office/drawing/2017/decorative" val="1"/>
              </a:ext>
            </a:extLst>
          </p:cNvPr>
          <p:cNvSpPr/>
          <p:nvPr/>
        </p:nvSpPr>
        <p:spPr>
          <a:xfrm flipH="1">
            <a:off x="18287" y="-2522"/>
            <a:ext cx="12192000" cy="6865568"/>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766A7B6-C07F-DDF6-2DA7-A25316E3DB49}"/>
              </a:ext>
              <a:ext uri="{C183D7F6-B498-43B3-948B-1728B52AA6E4}">
                <adec:decorative xmlns:adec="http://schemas.microsoft.com/office/drawing/2017/decorative" val="1"/>
              </a:ext>
            </a:extLst>
          </p:cNvPr>
          <p:cNvSpPr/>
          <p:nvPr/>
        </p:nvSpPr>
        <p:spPr>
          <a:xfrm>
            <a:off x="-7227" y="-5045"/>
            <a:ext cx="12217513" cy="6868091"/>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D61767CC-CF27-DF8F-8449-932B71E7F814}"/>
              </a:ext>
              <a:ext uri="{C183D7F6-B498-43B3-948B-1728B52AA6E4}">
                <adec:decorative xmlns:adec="http://schemas.microsoft.com/office/drawing/2017/decorative" val="1"/>
              </a:ext>
            </a:extLst>
          </p:cNvPr>
          <p:cNvSpPr/>
          <p:nvPr/>
        </p:nvSpPr>
        <p:spPr>
          <a:xfrm rot="10800000" flipH="1">
            <a:off x="429475" y="-5045"/>
            <a:ext cx="11788038"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FCDF59EC-E66B-10C0-FD29-4F5A7C07CC05}"/>
              </a:ext>
              <a:ext uri="{C183D7F6-B498-43B3-948B-1728B52AA6E4}">
                <adec:decorative xmlns:adec="http://schemas.microsoft.com/office/drawing/2017/decorative" val="1"/>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Rectangle 18">
            <a:extLst>
              <a:ext uri="{FF2B5EF4-FFF2-40B4-BE49-F238E27FC236}">
                <a16:creationId xmlns:a16="http://schemas.microsoft.com/office/drawing/2014/main" id="{014A4547-53B1-493D-CE90-DA2AB946D64A}"/>
              </a:ext>
              <a:ext uri="{C183D7F6-B498-43B3-948B-1728B52AA6E4}">
                <adec:decorative xmlns:adec="http://schemas.microsoft.com/office/drawing/2017/decorative" val="1"/>
              </a:ext>
            </a:extLst>
          </p:cNvPr>
          <p:cNvSpPr/>
          <p:nvPr/>
        </p:nvSpPr>
        <p:spPr>
          <a:xfrm rot="16200000">
            <a:off x="-900224" y="892997"/>
            <a:ext cx="6860522" cy="5074531"/>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2057400" y="4809744"/>
            <a:ext cx="8156448" cy="1545336"/>
          </a:xfrm>
        </p:spPr>
        <p:txBody>
          <a:bodyPr anchor="t">
            <a:normAutofit/>
          </a:bodyPr>
          <a:lstStyle>
            <a:lvl1pPr algn="ctr">
              <a:lnSpc>
                <a:spcPct val="120000"/>
              </a:lnSpc>
              <a:defRPr sz="2800" b="0" cap="all" spc="300" baseline="0">
                <a:solidFill>
                  <a:schemeClr val="tx1"/>
                </a:solidFill>
                <a:latin typeface="+mn-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822960" y="603504"/>
            <a:ext cx="10543032" cy="4114800"/>
          </a:xfrm>
        </p:spPr>
        <p:txBody>
          <a:bodyPr anchor="b">
            <a:normAutofit/>
          </a:bodyPr>
          <a:lstStyle>
            <a:lvl1pPr marL="0" indent="0" algn="ctr">
              <a:buNone/>
              <a:defRPr sz="25000" b="1">
                <a:solidFill>
                  <a:schemeClr val="tx1"/>
                </a:solidFill>
                <a:latin typeface="+mj-lt"/>
              </a:defRPr>
            </a:lvl1pPr>
          </a:lstStyle>
          <a:p>
            <a:pPr lvl="0"/>
            <a:r>
              <a:rPr lang="en-US" dirty="0"/>
              <a: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tx1"/>
                </a:solidFill>
              </a:defRPr>
            </a:lvl1pPr>
          </a:lstStyle>
          <a:p>
            <a:fld id="{18042AE0-E8A0-4C07-BDCE-3F5EAB477031}" type="datetime2">
              <a:rPr lang="en-US" smtClean="0"/>
              <a:t>Wednesday, November 12, 2025</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18273461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731520" y="4809744"/>
            <a:ext cx="5897880" cy="1353312"/>
          </a:xfrm>
        </p:spPr>
        <p:txBody>
          <a:bodyPr vert="horz" lIns="91440" tIns="45720" rIns="91440" bIns="45720" rtlCol="0" anchor="t">
            <a:normAutofit/>
          </a:bodyPr>
          <a:lstStyle>
            <a:lvl1pPr>
              <a:lnSpc>
                <a:spcPct val="120000"/>
              </a:lnSpc>
              <a:defRPr lang="en-US" sz="2800" b="0" dirty="0">
                <a:latin typeface="+mn-lt"/>
              </a:defRPr>
            </a:lvl1pPr>
          </a:lstStyle>
          <a:p>
            <a:pPr lvl="0"/>
            <a:r>
              <a:rPr lang="en-US"/>
              <a:t>Click to edit Master title style</a:t>
            </a:r>
            <a:endParaRPr lang="en-US" dirty="0"/>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731520" y="603504"/>
            <a:ext cx="10863072" cy="4206240"/>
          </a:xfrm>
        </p:spPr>
        <p:txBody>
          <a:bodyPr vert="horz" lIns="91440" tIns="45720" rIns="91440" bIns="45720" rtlCol="0" anchor="b">
            <a:normAutofit/>
          </a:bodyPr>
          <a:lstStyle>
            <a:lvl1pPr marL="0" indent="0">
              <a:buNone/>
              <a:defRPr lang="en-US" sz="27800" b="1" dirty="0">
                <a:latin typeface="+mj-lt"/>
              </a:defRPr>
            </a:lvl1pPr>
          </a:lstStyle>
          <a:p>
            <a:pPr lvl="0"/>
            <a:r>
              <a:rPr lang="en-US" dirty="0"/>
              <a: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118D1234-C791-4FA0-B7BF-3B97E1AFD349}" type="datetime2">
              <a:rPr lang="en-US" smtClean="0"/>
              <a:t>Wednesday, November 12, 2025</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421379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tatem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FA70C64-A82F-539E-FA22-E9EDFA88F0CB}"/>
              </a:ext>
              <a:ext uri="{C183D7F6-B498-43B3-948B-1728B52AA6E4}">
                <adec:decorative xmlns:adec="http://schemas.microsoft.com/office/drawing/2017/decorative" val="1"/>
              </a:ext>
            </a:extLst>
          </p:cNvPr>
          <p:cNvSpPr/>
          <p:nvPr/>
        </p:nvSpPr>
        <p:spPr>
          <a:xfrm flipH="1">
            <a:off x="-1"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B51035-B1FE-075C-1780-50D3B30B2326}"/>
              </a:ext>
              <a:ext uri="{C183D7F6-B498-43B3-948B-1728B52AA6E4}">
                <adec:decorative xmlns:adec="http://schemas.microsoft.com/office/drawing/2017/decorative" val="1"/>
              </a:ext>
            </a:extLst>
          </p:cNvPr>
          <p:cNvSpPr/>
          <p:nvPr/>
        </p:nvSpPr>
        <p:spPr>
          <a:xfrm flipH="1">
            <a:off x="-6"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1594AB-F53B-583B-B352-D96F6BEA3EAE}"/>
              </a:ext>
              <a:ext uri="{C183D7F6-B498-43B3-948B-1728B52AA6E4}">
                <adec:decorative xmlns:adec="http://schemas.microsoft.com/office/drawing/2017/decorative" val="1"/>
              </a:ext>
            </a:extLst>
          </p:cNvPr>
          <p:cNvSpPr/>
          <p:nvPr/>
        </p:nvSpPr>
        <p:spPr>
          <a:xfrm rot="5400000" flipH="1">
            <a:off x="-1890835"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16DC94B-3BDB-1A55-CF02-E0ACF543DF06}"/>
              </a:ext>
              <a:ext uri="{C183D7F6-B498-43B3-948B-1728B52AA6E4}">
                <adec:decorative xmlns:adec="http://schemas.microsoft.com/office/drawing/2017/decorative" val="1"/>
              </a:ext>
            </a:extLst>
          </p:cNvPr>
          <p:cNvSpPr/>
          <p:nvPr/>
        </p:nvSpPr>
        <p:spPr>
          <a:xfrm rot="10800000">
            <a:off x="-25" y="875999"/>
            <a:ext cx="2609262" cy="4648800"/>
          </a:xfrm>
          <a:custGeom>
            <a:avLst/>
            <a:gdLst>
              <a:gd name="connsiteX0" fmla="*/ 2324400 w 2609262"/>
              <a:gd name="connsiteY0" fmla="*/ 4648800 h 4648800"/>
              <a:gd name="connsiteX1" fmla="*/ 0 w 2609262"/>
              <a:gd name="connsiteY1" fmla="*/ 2324400 h 4648800"/>
              <a:gd name="connsiteX2" fmla="*/ 2324400 w 2609262"/>
              <a:gd name="connsiteY2" fmla="*/ 0 h 4648800"/>
              <a:gd name="connsiteX3" fmla="*/ 2562056 w 2609262"/>
              <a:gd name="connsiteY3" fmla="*/ 12001 h 4648800"/>
              <a:gd name="connsiteX4" fmla="*/ 2609262 w 2609262"/>
              <a:gd name="connsiteY4" fmla="*/ 19205 h 4648800"/>
              <a:gd name="connsiteX5" fmla="*/ 2609262 w 2609262"/>
              <a:gd name="connsiteY5" fmla="*/ 4629595 h 4648800"/>
              <a:gd name="connsiteX6" fmla="*/ 2562056 w 2609262"/>
              <a:gd name="connsiteY6" fmla="*/ 4636799 h 4648800"/>
              <a:gd name="connsiteX7" fmla="*/ 2324400 w 2609262"/>
              <a:gd name="connsiteY7" fmla="*/ 4648800 h 46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262" h="4648800">
                <a:moveTo>
                  <a:pt x="2324400" y="4648800"/>
                </a:moveTo>
                <a:cubicBezTo>
                  <a:pt x="1040669" y="4648800"/>
                  <a:pt x="0" y="3608131"/>
                  <a:pt x="0" y="2324400"/>
                </a:cubicBezTo>
                <a:cubicBezTo>
                  <a:pt x="0" y="1040669"/>
                  <a:pt x="1040669" y="0"/>
                  <a:pt x="2324400" y="0"/>
                </a:cubicBezTo>
                <a:cubicBezTo>
                  <a:pt x="2404633" y="0"/>
                  <a:pt x="2483917" y="4065"/>
                  <a:pt x="2562056" y="12001"/>
                </a:cubicBezTo>
                <a:lnTo>
                  <a:pt x="2609262" y="19205"/>
                </a:lnTo>
                <a:lnTo>
                  <a:pt x="2609262" y="4629595"/>
                </a:lnTo>
                <a:lnTo>
                  <a:pt x="2562056" y="4636799"/>
                </a:lnTo>
                <a:cubicBezTo>
                  <a:pt x="2483917" y="4644735"/>
                  <a:pt x="2404633" y="4648800"/>
                  <a:pt x="2324400" y="4648800"/>
                </a:cubicBezTo>
                <a:close/>
              </a:path>
            </a:pathLst>
          </a:cu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97458" y="731520"/>
            <a:ext cx="6794097" cy="5559552"/>
          </a:xfrm>
        </p:spPr>
        <p:txBody>
          <a:bodyPr anchor="ctr">
            <a:normAutofit/>
          </a:bodyPr>
          <a:lstStyle>
            <a:lvl1pPr marL="0" indent="0">
              <a:lnSpc>
                <a:spcPct val="100000"/>
              </a:lnSpc>
              <a:buNone/>
              <a:defRPr sz="4800" b="1">
                <a:latin typeface="+mj-lt"/>
              </a:defRPr>
            </a:lvl1pPr>
            <a:lvl2pPr marL="228600" indent="0">
              <a:lnSpc>
                <a:spcPct val="100000"/>
              </a:lnSpc>
              <a:buNone/>
              <a:defRPr sz="4400" b="1">
                <a:latin typeface="+mj-lt"/>
              </a:defRPr>
            </a:lvl2pPr>
            <a:lvl3pPr marL="457200" indent="0">
              <a:lnSpc>
                <a:spcPct val="100000"/>
              </a:lnSpc>
              <a:buNone/>
              <a:defRPr sz="4000" b="1">
                <a:latin typeface="+mj-lt"/>
              </a:defRPr>
            </a:lvl3pPr>
            <a:lvl4pPr marL="685800" indent="0">
              <a:lnSpc>
                <a:spcPct val="100000"/>
              </a:lnSpc>
              <a:buNone/>
              <a:defRPr sz="3600" b="1">
                <a:latin typeface="+mj-lt"/>
              </a:defRPr>
            </a:lvl4pPr>
            <a:lvl5pPr marL="914400" indent="0">
              <a:lnSpc>
                <a:spcPct val="100000"/>
              </a:lnSpc>
              <a:buNone/>
              <a:defRPr sz="3200" b="1">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D599FD6B-A98A-41CE-AE80-E9BFC922155F}" type="datetime2">
              <a:rPr lang="en-US" smtClean="0"/>
              <a:t>Wednesday, November 12, 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0792323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20" y="978408"/>
            <a:ext cx="10177272" cy="4837176"/>
          </a:xfrm>
        </p:spPr>
        <p:txBody>
          <a:bodyPr anchor="b">
            <a:normAutofit/>
          </a:bodyPr>
          <a:lstStyle>
            <a:lvl1pPr marL="0" indent="0">
              <a:lnSpc>
                <a:spcPct val="110000"/>
              </a:lnSpc>
              <a:buNone/>
              <a:defRPr sz="4800" b="1" cap="none" spc="100" baseline="0">
                <a:latin typeface="+mj-lt"/>
              </a:defRPr>
            </a:lvl1pPr>
            <a:lvl2pPr marL="228600" indent="0">
              <a:lnSpc>
                <a:spcPct val="110000"/>
              </a:lnSpc>
              <a:buNone/>
              <a:defRPr sz="4000" b="1" cap="none" spc="100" baseline="0">
                <a:latin typeface="+mj-lt"/>
              </a:defRPr>
            </a:lvl2pPr>
            <a:lvl3pPr marL="457200" indent="0">
              <a:lnSpc>
                <a:spcPct val="110000"/>
              </a:lnSpc>
              <a:buNone/>
              <a:defRPr sz="3600" b="1" cap="none" spc="100" baseline="0">
                <a:latin typeface="+mj-lt"/>
              </a:defRPr>
            </a:lvl3pPr>
            <a:lvl4pPr marL="685800" indent="0">
              <a:lnSpc>
                <a:spcPct val="110000"/>
              </a:lnSpc>
              <a:buNone/>
              <a:defRPr sz="3200" b="1" cap="none" spc="100" baseline="0">
                <a:latin typeface="+mj-lt"/>
              </a:defRPr>
            </a:lvl4pPr>
            <a:lvl5pPr marL="914400" indent="0">
              <a:lnSpc>
                <a:spcPct val="110000"/>
              </a:lnSpc>
              <a:buNone/>
              <a:defRPr sz="2800" b="1" cap="none" spc="100"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E952A27B-DA16-4786-8944-4B1CF34905EE}" type="datetime2">
              <a:rPr lang="en-US" smtClean="0"/>
              <a:t>Wednesday, November 12, 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942459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09A4D1-63C5-2E23-5C6B-F8AF94782183}"/>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8" name="Group 7">
            <a:extLst>
              <a:ext uri="{FF2B5EF4-FFF2-40B4-BE49-F238E27FC236}">
                <a16:creationId xmlns:a16="http://schemas.microsoft.com/office/drawing/2014/main" id="{42070271-1317-4457-72C3-9560AF9D7416}"/>
              </a:ext>
              <a:ext uri="{C183D7F6-B498-43B3-948B-1728B52AA6E4}">
                <adec:decorative xmlns:adec="http://schemas.microsoft.com/office/drawing/2017/decorative" val="1"/>
              </a:ext>
            </a:extLst>
          </p:cNvPr>
          <p:cNvGrpSpPr/>
          <p:nvPr/>
        </p:nvGrpSpPr>
        <p:grpSpPr>
          <a:xfrm flipH="1" flipV="1">
            <a:off x="-12756" y="2522"/>
            <a:ext cx="12217513" cy="6863044"/>
            <a:chOff x="585170" y="-169430"/>
            <a:chExt cx="12217513" cy="6863044"/>
          </a:xfrm>
        </p:grpSpPr>
        <p:sp>
          <p:nvSpPr>
            <p:cNvPr id="9" name="Rectangle 8">
              <a:extLst>
                <a:ext uri="{FF2B5EF4-FFF2-40B4-BE49-F238E27FC236}">
                  <a16:creationId xmlns:a16="http://schemas.microsoft.com/office/drawing/2014/main" id="{A3EA2358-7C35-E7F3-E8C3-3D28909E4016}"/>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8E347F1A-F45E-1DB5-00F2-8254D6979D4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4CF8B62-DFD0-EBF8-5BB9-282EB5B6124B}"/>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3EBCED88-F67D-F1DB-27DB-72BF0D6DDBF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Freeform: Shape 13">
            <a:extLst>
              <a:ext uri="{FF2B5EF4-FFF2-40B4-BE49-F238E27FC236}">
                <a16:creationId xmlns:a16="http://schemas.microsoft.com/office/drawing/2014/main" id="{D6EBBFD2-5112-E929-5402-0348DC2938AB}"/>
              </a:ext>
              <a:ext uri="{C183D7F6-B498-43B3-948B-1728B52AA6E4}">
                <adec:decorative xmlns:adec="http://schemas.microsoft.com/office/drawing/2017/decorative" val="1"/>
              </a:ext>
            </a:extLst>
          </p:cNvPr>
          <p:cNvSpPr/>
          <p:nvPr/>
        </p:nvSpPr>
        <p:spPr>
          <a:xfrm rot="12508972">
            <a:off x="5465204" y="1877618"/>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7069311F-FD36-C119-8B93-522F477634FB}"/>
              </a:ext>
              <a:ext uri="{C183D7F6-B498-43B3-948B-1728B52AA6E4}">
                <adec:decorative xmlns:adec="http://schemas.microsoft.com/office/drawing/2017/decorative" val="1"/>
              </a:ext>
            </a:extLst>
          </p:cNvPr>
          <p:cNvSpPr/>
          <p:nvPr/>
        </p:nvSpPr>
        <p:spPr>
          <a:xfrm flipV="1">
            <a:off x="-18286" y="-5046"/>
            <a:ext cx="12221346" cy="50949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19" y="731520"/>
            <a:ext cx="9181224" cy="3806425"/>
          </a:xfrm>
        </p:spPr>
        <p:txBody>
          <a:bodyPr anchor="t">
            <a:normAutofit/>
          </a:bodyPr>
          <a:lstStyle>
            <a:lvl1pPr marL="0" indent="0">
              <a:lnSpc>
                <a:spcPct val="110000"/>
              </a:lnSpc>
              <a:buNone/>
              <a:defRPr sz="4600" b="1" cap="none" spc="100" baseline="0">
                <a:latin typeface="+mj-lt"/>
              </a:defRPr>
            </a:lvl1pPr>
            <a:lvl2pPr marL="228600" indent="0">
              <a:lnSpc>
                <a:spcPct val="110000"/>
              </a:lnSpc>
              <a:buNone/>
              <a:defRPr sz="3600" b="1" cap="none" spc="100" baseline="0">
                <a:latin typeface="+mj-lt"/>
              </a:defRPr>
            </a:lvl2pPr>
            <a:lvl3pPr marL="457200" indent="0">
              <a:lnSpc>
                <a:spcPct val="110000"/>
              </a:lnSpc>
              <a:buNone/>
              <a:defRPr sz="3200" b="1" cap="none" spc="100" baseline="0">
                <a:latin typeface="+mj-lt"/>
              </a:defRPr>
            </a:lvl3pPr>
            <a:lvl4pPr marL="685800" indent="0">
              <a:lnSpc>
                <a:spcPct val="110000"/>
              </a:lnSpc>
              <a:buNone/>
              <a:defRPr sz="2800" b="1" cap="none" spc="100" baseline="0">
                <a:latin typeface="+mj-lt"/>
              </a:defRPr>
            </a:lvl4pPr>
            <a:lvl5pPr marL="914400" indent="0">
              <a:lnSpc>
                <a:spcPct val="110000"/>
              </a:lnSpc>
              <a:buNone/>
              <a:defRPr sz="2400" b="1" cap="none" spc="100"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C5DA190-1DE0-42AE-81F7-BAE9BB470D89}" type="datetime2">
              <a:rPr lang="en-US" smtClean="0"/>
              <a:t>Wednesday, November 12, 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526282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C6A6A9-A341-BF9D-FA80-3868D42AC72B}"/>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59BFB5-5C25-0FCB-27C7-A478767CACAC}"/>
              </a:ext>
              <a:ext uri="{C183D7F6-B498-43B3-948B-1728B52AA6E4}">
                <adec:decorative xmlns:adec="http://schemas.microsoft.com/office/drawing/2017/decorative" val="1"/>
              </a:ext>
            </a:extLst>
          </p:cNvPr>
          <p:cNvSpPr/>
          <p:nvPr/>
        </p:nvSpPr>
        <p:spPr>
          <a:xfrm>
            <a:off x="1009651" y="1028701"/>
            <a:ext cx="10172700" cy="48005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B5F22C-2988-B6EC-AA0B-D03BCA1A0B45}"/>
              </a:ext>
              <a:ext uri="{C183D7F6-B498-43B3-948B-1728B52AA6E4}">
                <adec:decorative xmlns:adec="http://schemas.microsoft.com/office/drawing/2017/decorative" val="1"/>
              </a:ext>
            </a:extLst>
          </p:cNvPr>
          <p:cNvSpPr/>
          <p:nvPr/>
        </p:nvSpPr>
        <p:spPr>
          <a:xfrm rot="10800000" flipH="1">
            <a:off x="1009651" y="4853253"/>
            <a:ext cx="10172700" cy="976045"/>
          </a:xfrm>
          <a:prstGeom prst="rect">
            <a:avLst/>
          </a:prstGeom>
          <a:gradFill>
            <a:gsLst>
              <a:gs pos="0">
                <a:srgbClr val="FE4A00">
                  <a:alpha val="66667"/>
                </a:srgbClr>
              </a:gs>
              <a:gs pos="100000">
                <a:srgbClr val="9C2C97"/>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509EC5E-5DB0-5907-06E8-B18F1AE29144}"/>
              </a:ext>
              <a:ext uri="{C183D7F6-B498-43B3-948B-1728B52AA6E4}">
                <adec:decorative xmlns:adec="http://schemas.microsoft.com/office/drawing/2017/decorative" val="1"/>
              </a:ext>
            </a:extLst>
          </p:cNvPr>
          <p:cNvSpPr/>
          <p:nvPr/>
        </p:nvSpPr>
        <p:spPr>
          <a:xfrm flipH="1">
            <a:off x="1009648" y="4853256"/>
            <a:ext cx="7105652" cy="976043"/>
          </a:xfrm>
          <a:prstGeom prst="rect">
            <a:avLst/>
          </a:prstGeom>
          <a:gradFill>
            <a:gsLst>
              <a:gs pos="0">
                <a:srgbClr val="FF6753">
                  <a:alpha val="0"/>
                </a:srgbClr>
              </a:gs>
              <a:gs pos="99000">
                <a:srgbClr val="D6002E">
                  <a:alpha val="4400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499616" y="5020056"/>
            <a:ext cx="9198864" cy="649224"/>
          </a:xfrm>
        </p:spPr>
        <p:txBody>
          <a:bodyPr anchor="ctr">
            <a:normAutofit/>
          </a:bodyPr>
          <a:lstStyle>
            <a:lvl1pPr algn="ctr">
              <a:lnSpc>
                <a:spcPct val="120000"/>
              </a:lnSpc>
              <a:defRPr sz="1600" b="1" cap="all" spc="400" baseline="0">
                <a:solidFill>
                  <a:schemeClr val="bg1"/>
                </a:solidFill>
                <a:latin typeface="+mn-lt"/>
              </a:defRPr>
            </a:lvl1pPr>
          </a:lstStyle>
          <a:p>
            <a:r>
              <a:rPr lang="en-US" dirty="0"/>
              <a:t>Quote Author</a:t>
            </a:r>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2020824" y="1737360"/>
            <a:ext cx="8156448" cy="2569464"/>
          </a:xfrm>
        </p:spPr>
        <p:txBody>
          <a:bodyPr anchor="ctr">
            <a:normAutofit/>
          </a:bodyPr>
          <a:lstStyle>
            <a:lvl1pPr marL="0" indent="0" algn="ctr">
              <a:lnSpc>
                <a:spcPct val="110000"/>
              </a:lnSpc>
              <a:buNone/>
              <a:defRPr sz="3500">
                <a:latin typeface="+mj-lt"/>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2100A192-F923-4AB4-BDCC-6ACB26A0AAAE}" type="datetime2">
              <a:rPr lang="en-US" smtClean="0"/>
              <a:t>Wednesday, November 12, 2025</a:t>
            </a:fld>
            <a:endParaRPr lang="en-US" dirty="0"/>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211564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with Pictur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2DD7BB-25B8-B7A3-8E13-EDE8E1090689}"/>
              </a:ext>
              <a:ext uri="{C183D7F6-B498-43B3-948B-1728B52AA6E4}">
                <adec:decorative xmlns:adec="http://schemas.microsoft.com/office/drawing/2017/decorative" val="1"/>
              </a:ext>
            </a:extLst>
          </p:cNvPr>
          <p:cNvSpPr/>
          <p:nvPr/>
        </p:nvSpPr>
        <p:spPr>
          <a:xfrm rot="10800000" flipH="1">
            <a:off x="0" y="0"/>
            <a:ext cx="6096000" cy="6868461"/>
          </a:xfrm>
          <a:prstGeom prst="rect">
            <a:avLst/>
          </a:prstGeom>
          <a:gradFill>
            <a:gsLst>
              <a:gs pos="0">
                <a:srgbClr val="FE4A00">
                  <a:alpha val="65882"/>
                </a:srgbClr>
              </a:gs>
              <a:gs pos="100000">
                <a:srgbClr val="A6025C"/>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FB6C05D2-D53F-950D-185E-08B200EEFEB9}"/>
              </a:ext>
              <a:ext uri="{C183D7F6-B498-43B3-948B-1728B52AA6E4}">
                <adec:decorative xmlns:adec="http://schemas.microsoft.com/office/drawing/2017/decorative" val="1"/>
              </a:ext>
            </a:extLst>
          </p:cNvPr>
          <p:cNvSpPr/>
          <p:nvPr/>
        </p:nvSpPr>
        <p:spPr>
          <a:xfrm rot="10800000" flipH="1">
            <a:off x="-18287" y="4582455"/>
            <a:ext cx="6114286" cy="2275539"/>
          </a:xfrm>
          <a:prstGeom prst="rect">
            <a:avLst/>
          </a:prstGeom>
          <a:gradFill>
            <a:gsLst>
              <a:gs pos="0">
                <a:srgbClr val="DA002F">
                  <a:alpha val="0"/>
                </a:srgbClr>
              </a:gs>
              <a:gs pos="99000">
                <a:srgbClr val="92248E">
                  <a:alpha val="2666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BC0AF5C2-3AA9-7510-308E-9D21678F7EFC}"/>
              </a:ext>
              <a:ext uri="{C183D7F6-B498-43B3-948B-1728B52AA6E4}">
                <adec:decorative xmlns:adec="http://schemas.microsoft.com/office/drawing/2017/decorative" val="1"/>
              </a:ext>
            </a:extLst>
          </p:cNvPr>
          <p:cNvSpPr/>
          <p:nvPr/>
        </p:nvSpPr>
        <p:spPr>
          <a:xfrm rot="5400000" flipH="1">
            <a:off x="-148955" y="532365"/>
            <a:ext cx="6878924" cy="5814190"/>
          </a:xfrm>
          <a:prstGeom prst="rect">
            <a:avLst/>
          </a:prstGeom>
          <a:gradFill>
            <a:gsLst>
              <a:gs pos="0">
                <a:srgbClr val="FE4A00">
                  <a:alpha val="0"/>
                </a:srgbClr>
              </a:gs>
              <a:gs pos="100000">
                <a:srgbClr val="A60296">
                  <a:alpha val="38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Oval 10">
            <a:extLst>
              <a:ext uri="{FF2B5EF4-FFF2-40B4-BE49-F238E27FC236}">
                <a16:creationId xmlns:a16="http://schemas.microsoft.com/office/drawing/2014/main" id="{13D13448-08C3-4231-6CCA-F17E4C608199}"/>
              </a:ext>
              <a:ext uri="{C183D7F6-B498-43B3-948B-1728B52AA6E4}">
                <adec:decorative xmlns:adec="http://schemas.microsoft.com/office/drawing/2017/decorative" val="1"/>
              </a:ext>
            </a:extLst>
          </p:cNvPr>
          <p:cNvSpPr/>
          <p:nvPr/>
        </p:nvSpPr>
        <p:spPr>
          <a:xfrm rot="10800000">
            <a:off x="949046" y="1319084"/>
            <a:ext cx="4648799" cy="4648799"/>
          </a:xfrm>
          <a:prstGeom prst="ellipse">
            <a:avLst/>
          </a:pr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941832"/>
            <a:ext cx="4626864" cy="3209544"/>
          </a:xfrm>
        </p:spPr>
        <p:txBody>
          <a:bodyPr vert="horz" lIns="91440" tIns="45720" rIns="91440" bIns="45720" rtlCol="0" anchor="b">
            <a:normAutofit/>
          </a:bodyPr>
          <a:lstStyle>
            <a:lvl1pPr>
              <a:defRPr lang="en-US" sz="3600" cap="all" spc="700" baseline="0" dirty="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74336"/>
            <a:ext cx="4626864" cy="1453896"/>
          </a:xfrm>
        </p:spPr>
        <p:txBody>
          <a:bodyPr vert="horz" lIns="91440" tIns="45720" rIns="91440" bIns="45720" rtlCol="0" anchor="ctr">
            <a:normAutofit/>
          </a:bodyPr>
          <a:lstStyle>
            <a:lvl1pPr marL="0" indent="0">
              <a:buNone/>
              <a:defRPr lang="en-US" cap="all" spc="400" baseline="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31520" y="6455664"/>
            <a:ext cx="4096512" cy="365760"/>
          </a:xfrm>
        </p:spPr>
        <p:txBody>
          <a:bodyPr/>
          <a:lstStyle>
            <a:lvl1pPr algn="l">
              <a:defRPr>
                <a:solidFill>
                  <a:schemeClr val="tx1"/>
                </a:solidFill>
              </a:defRPr>
            </a:lvl1pPr>
          </a:lstStyle>
          <a:p>
            <a:fld id="{5531B838-A2A1-4E5F-8CE5-ED5C785421C8}"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4809744"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6092952" y="0"/>
            <a:ext cx="6099048"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643556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2">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F513F4-C880-287E-B00A-BD9B413CBEEB}"/>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 name="Rectangle 3">
            <a:extLst>
              <a:ext uri="{FF2B5EF4-FFF2-40B4-BE49-F238E27FC236}">
                <a16:creationId xmlns:a16="http://schemas.microsoft.com/office/drawing/2014/main" id="{9B08A6AB-C3A8-7501-6BC6-83CFA6C0F9A3}"/>
              </a:ext>
              <a:ext uri="{C183D7F6-B498-43B3-948B-1728B52AA6E4}">
                <adec:decorative xmlns:adec="http://schemas.microsoft.com/office/drawing/2017/decorative" val="1"/>
              </a:ext>
            </a:extLst>
          </p:cNvPr>
          <p:cNvSpPr/>
          <p:nvPr/>
        </p:nvSpPr>
        <p:spPr>
          <a:xfrm>
            <a:off x="1009651" y="1028698"/>
            <a:ext cx="10172706" cy="48006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73F9668-0C20-D45C-536B-66FBB7F30C45}"/>
              </a:ext>
              <a:ext uri="{C183D7F6-B498-43B3-948B-1728B52AA6E4}">
                <adec:decorative xmlns:adec="http://schemas.microsoft.com/office/drawing/2017/decorative" val="1"/>
              </a:ext>
            </a:extLst>
          </p:cNvPr>
          <p:cNvSpPr/>
          <p:nvPr/>
        </p:nvSpPr>
        <p:spPr>
          <a:xfrm flipH="1">
            <a:off x="1009649" y="1028699"/>
            <a:ext cx="10174534" cy="4800598"/>
          </a:xfrm>
          <a:prstGeom prst="rect">
            <a:avLst/>
          </a:prstGeom>
          <a:gradFill>
            <a:gsLst>
              <a:gs pos="9000">
                <a:srgbClr val="FF9265"/>
              </a:gs>
              <a:gs pos="95000">
                <a:srgbClr val="DA002F">
                  <a:alpha val="79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C2C855-B15C-090B-5493-3D36B8A52654}"/>
              </a:ext>
              <a:ext uri="{C183D7F6-B498-43B3-948B-1728B52AA6E4}">
                <adec:decorative xmlns:adec="http://schemas.microsoft.com/office/drawing/2017/decorative" val="1"/>
              </a:ext>
            </a:extLst>
          </p:cNvPr>
          <p:cNvSpPr/>
          <p:nvPr/>
        </p:nvSpPr>
        <p:spPr>
          <a:xfrm rot="10800000" flipH="1">
            <a:off x="1005991" y="4421079"/>
            <a:ext cx="10176358" cy="1408215"/>
          </a:xfrm>
          <a:prstGeom prst="rect">
            <a:avLst/>
          </a:prstGeom>
          <a:gradFill>
            <a:gsLst>
              <a:gs pos="26000">
                <a:srgbClr val="BA0267">
                  <a:alpha val="0"/>
                </a:srgbClr>
              </a:gs>
              <a:gs pos="95000">
                <a:srgbClr val="9B3597">
                  <a:alpha val="62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81CB20-1010-8C73-0086-CAB904E4B99D}"/>
              </a:ext>
              <a:ext uri="{C183D7F6-B498-43B3-948B-1728B52AA6E4}">
                <adec:decorative xmlns:adec="http://schemas.microsoft.com/office/drawing/2017/decorative" val="1"/>
              </a:ext>
            </a:extLst>
          </p:cNvPr>
          <p:cNvSpPr/>
          <p:nvPr/>
        </p:nvSpPr>
        <p:spPr>
          <a:xfrm rot="5400000" flipH="1">
            <a:off x="3568444" y="-1531928"/>
            <a:ext cx="4800598" cy="9921854"/>
          </a:xfrm>
          <a:prstGeom prst="rect">
            <a:avLst/>
          </a:prstGeom>
          <a:gradFill>
            <a:gsLst>
              <a:gs pos="22000">
                <a:srgbClr val="A60296">
                  <a:alpha val="49000"/>
                </a:srgbClr>
              </a:gs>
              <a:gs pos="99000">
                <a:srgbClr val="DA002F">
                  <a:alpha val="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792224" y="4736592"/>
            <a:ext cx="8349303" cy="795528"/>
          </a:xfrm>
        </p:spPr>
        <p:txBody>
          <a:bodyPr vert="horz" lIns="91440" tIns="45720" rIns="91440" bIns="45720" rtlCol="0" anchor="ctr">
            <a:normAutofit/>
          </a:bodyPr>
          <a:lstStyle>
            <a:lvl1pPr>
              <a:lnSpc>
                <a:spcPct val="120000"/>
              </a:lnSpc>
              <a:defRPr lang="en-US" sz="2200" cap="all" spc="400" baseline="0" dirty="0">
                <a:solidFill>
                  <a:schemeClr val="tx1"/>
                </a:solidFill>
              </a:defRPr>
            </a:lvl1pPr>
          </a:lstStyle>
          <a:p>
            <a:pPr lvl="0"/>
            <a:r>
              <a:rPr lang="en-US" dirty="0"/>
              <a:t>Quote Author</a:t>
            </a:r>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655064" y="1481328"/>
            <a:ext cx="8001000" cy="2752344"/>
          </a:xfrm>
        </p:spPr>
        <p:txBody>
          <a:bodyPr vert="horz" lIns="91440" tIns="45720" rIns="91440" bIns="45720" rtlCol="0" anchor="ctr">
            <a:normAutofit/>
          </a:bodyPr>
          <a:lstStyle>
            <a:lvl1pPr marL="128016" indent="-137160">
              <a:lnSpc>
                <a:spcPct val="110000"/>
              </a:lnSpc>
              <a:buNone/>
              <a:defRPr lang="en-US" sz="3200" dirty="0">
                <a:solidFill>
                  <a:schemeClr val="tx1"/>
                </a:solidFill>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bg1"/>
                </a:solidFill>
              </a:defRPr>
            </a:lvl1pPr>
          </a:lstStyle>
          <a:p>
            <a:fld id="{F3769460-8E62-40CA-83A8-CB830C3D7F18}" type="datetime2">
              <a:rPr lang="en-US" smtClean="0"/>
              <a:t>Wednesday, November 12, 2025</a:t>
            </a:fld>
            <a:endParaRPr lang="en-US" dirty="0"/>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885779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Quot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9A9201-705F-55B6-3F46-D68411A32E2A}"/>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4BBA50-2898-3426-D749-CD2833395810}"/>
              </a:ext>
              <a:ext uri="{C183D7F6-B498-43B3-948B-1728B52AA6E4}">
                <adec:decorative xmlns:adec="http://schemas.microsoft.com/office/drawing/2017/decorative" val="1"/>
              </a:ext>
            </a:extLst>
          </p:cNvPr>
          <p:cNvSpPr/>
          <p:nvPr/>
        </p:nvSpPr>
        <p:spPr>
          <a:xfrm>
            <a:off x="1009651" y="1028701"/>
            <a:ext cx="10172700" cy="4800598"/>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6BEDF5-EA71-E3BD-29EA-A8A58B1227EE}"/>
              </a:ext>
              <a:ext uri="{C183D7F6-B498-43B3-948B-1728B52AA6E4}">
                <adec:decorative xmlns:adec="http://schemas.microsoft.com/office/drawing/2017/decorative" val="1"/>
              </a:ext>
            </a:extLst>
          </p:cNvPr>
          <p:cNvSpPr/>
          <p:nvPr/>
        </p:nvSpPr>
        <p:spPr>
          <a:xfrm flipH="1">
            <a:off x="8115303" y="1028698"/>
            <a:ext cx="3086100" cy="4800599"/>
          </a:xfrm>
          <a:prstGeom prst="rect">
            <a:avLst/>
          </a:prstGeom>
          <a:gradFill>
            <a:gsLst>
              <a:gs pos="0">
                <a:srgbClr val="FE4A00">
                  <a:alpha val="81000"/>
                </a:srgbClr>
              </a:gs>
              <a:gs pos="100000">
                <a:srgbClr val="9C2C97"/>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2ABA6F75-CEBF-CDAC-9F4B-3C794F813211}"/>
              </a:ext>
              <a:ext uri="{C183D7F6-B498-43B3-948B-1728B52AA6E4}">
                <adec:decorative xmlns:adec="http://schemas.microsoft.com/office/drawing/2017/decorative" val="1"/>
              </a:ext>
            </a:extLst>
          </p:cNvPr>
          <p:cNvSpPr/>
          <p:nvPr/>
        </p:nvSpPr>
        <p:spPr>
          <a:xfrm rot="10800000" flipH="1">
            <a:off x="8124832" y="1028696"/>
            <a:ext cx="3076572" cy="3584648"/>
          </a:xfrm>
          <a:prstGeom prst="rect">
            <a:avLst/>
          </a:prstGeom>
          <a:gradFill>
            <a:gsLst>
              <a:gs pos="0">
                <a:srgbClr val="FF6753">
                  <a:alpha val="0"/>
                </a:srgbClr>
              </a:gs>
              <a:gs pos="99000">
                <a:srgbClr val="D6002E">
                  <a:alpha val="4400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8531352" y="1792224"/>
            <a:ext cx="2322576" cy="3465576"/>
          </a:xfrm>
        </p:spPr>
        <p:txBody>
          <a:bodyPr anchor="ctr">
            <a:normAutofit/>
          </a:bodyPr>
          <a:lstStyle>
            <a:lvl1pPr algn="ctr">
              <a:lnSpc>
                <a:spcPct val="120000"/>
              </a:lnSpc>
              <a:defRPr sz="1600" b="0" cap="all" spc="400" baseline="0">
                <a:solidFill>
                  <a:schemeClr val="bg1"/>
                </a:solidFill>
                <a:latin typeface="+mn-lt"/>
              </a:defRPr>
            </a:lvl1pPr>
          </a:lstStyle>
          <a:p>
            <a:r>
              <a:rPr lang="en-US" dirty="0"/>
              <a:t>Quote Author</a:t>
            </a:r>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737360" y="1399032"/>
            <a:ext cx="5751576" cy="4041648"/>
          </a:xfrm>
        </p:spPr>
        <p:txBody>
          <a:bodyPr vert="horz" lIns="91440" tIns="45720" rIns="91440" bIns="45720" rtlCol="0" anchor="ctr">
            <a:normAutofit/>
          </a:bodyPr>
          <a:lstStyle>
            <a:lvl1pPr marL="182880" indent="-182880">
              <a:lnSpc>
                <a:spcPct val="110000"/>
              </a:lnSpc>
              <a:spcBef>
                <a:spcPts val="0"/>
              </a:spcBef>
              <a:buNone/>
              <a:defRPr lang="en-US" sz="3400" b="1" dirty="0">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4D9BF413-3F81-4C14-A195-E47B863670C3}" type="datetime2">
              <a:rPr lang="en-US" smtClean="0"/>
              <a:t>Wednesday, November 12, 2025</a:t>
            </a:fld>
            <a:endParaRPr lang="en-US" dirty="0"/>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911058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1" y="294248"/>
            <a:ext cx="10844784" cy="958480"/>
          </a:xfrm>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Content Placeholder 3">
            <a:extLst>
              <a:ext uri="{FF2B5EF4-FFF2-40B4-BE49-F238E27FC236}">
                <a16:creationId xmlns:a16="http://schemas.microsoft.com/office/drawing/2014/main" id="{0D0CE8AB-DD53-DE37-0172-0F4C2D9FEBDA}"/>
              </a:ext>
            </a:extLst>
          </p:cNvPr>
          <p:cNvSpPr>
            <a:spLocks noGrp="1"/>
          </p:cNvSpPr>
          <p:nvPr>
            <p:ph sz="quarter" idx="15"/>
          </p:nvPr>
        </p:nvSpPr>
        <p:spPr>
          <a:xfrm>
            <a:off x="731838" y="2020824"/>
            <a:ext cx="5075237" cy="41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3467A339-2191-25DF-DA14-F9F1C27E8EBD}"/>
              </a:ext>
            </a:extLst>
          </p:cNvPr>
          <p:cNvSpPr>
            <a:spLocks noGrp="1"/>
          </p:cNvSpPr>
          <p:nvPr>
            <p:ph sz="quarter" idx="16"/>
          </p:nvPr>
        </p:nvSpPr>
        <p:spPr>
          <a:xfrm>
            <a:off x="6500813" y="2020824"/>
            <a:ext cx="5075237" cy="41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3F1486C-F518-4593-A9F9-71F14C909BBB}"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7083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731520" y="292608"/>
            <a:ext cx="10844784" cy="96012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3107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5D0ED8F7-2A3F-80A9-EF90-A2A4073C69D3}"/>
              </a:ext>
            </a:extLst>
          </p:cNvPr>
          <p:cNvSpPr>
            <a:spLocks noGrp="1"/>
          </p:cNvSpPr>
          <p:nvPr>
            <p:ph sz="quarter" idx="15"/>
          </p:nvPr>
        </p:nvSpPr>
        <p:spPr>
          <a:xfrm>
            <a:off x="731838" y="2020888"/>
            <a:ext cx="507365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14">
            <a:extLst>
              <a:ext uri="{FF2B5EF4-FFF2-40B4-BE49-F238E27FC236}">
                <a16:creationId xmlns:a16="http://schemas.microsoft.com/office/drawing/2014/main" id="{5D723F4E-0022-57BD-B68A-67BA61881741}"/>
              </a:ext>
            </a:extLst>
          </p:cNvPr>
          <p:cNvSpPr>
            <a:spLocks noGrp="1"/>
          </p:cNvSpPr>
          <p:nvPr>
            <p:ph sz="quarter" idx="16"/>
          </p:nvPr>
        </p:nvSpPr>
        <p:spPr>
          <a:xfrm>
            <a:off x="6500813" y="2020888"/>
            <a:ext cx="5075237"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54DDA2C-4D95-4DB6-BF4A-4F688D05F62F}" type="datetime2">
              <a:rPr lang="en-US" smtClean="0"/>
              <a:t>Wednesday, November 12, 2025</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382581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731520" y="292608"/>
            <a:ext cx="9985248" cy="96012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82AE4565-505C-457E-BFE9-7CA5ED3C51C4}" type="datetime2">
              <a:rPr lang="en-US" smtClean="0"/>
              <a:t>Wednesday, November 12, 2025</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49691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E882EFDC-6A75-4D73-91E7-2ECC26E96D93}" type="datetime2">
              <a:rPr lang="en-US" smtClean="0"/>
              <a:t>Wednesday, November 12, 2025</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745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31520" y="553616"/>
            <a:ext cx="3595634" cy="1757505"/>
          </a:xfrm>
        </p:spPr>
        <p:txBody>
          <a:bodyPr anchor="t">
            <a:normAutofit/>
          </a:bodyPr>
          <a:lstStyle>
            <a:lvl1pPr>
              <a:defRPr sz="28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31520" y="2311122"/>
            <a:ext cx="3309608" cy="3824566"/>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39309" cy="5582071"/>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4B8D072B-0F30-4743-AD00-90BD7F92FC91}"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965990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31520" y="557784"/>
            <a:ext cx="3713996" cy="221231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731520" y="2826137"/>
            <a:ext cx="3310128" cy="3153877"/>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8">
            <a:extLst>
              <a:ext uri="{FF2B5EF4-FFF2-40B4-BE49-F238E27FC236}">
                <a16:creationId xmlns:a16="http://schemas.microsoft.com/office/drawing/2014/main" id="{6E5A5D34-8853-9D0F-8F1B-90E5CC5A7D5F}"/>
              </a:ext>
            </a:extLst>
          </p:cNvPr>
          <p:cNvSpPr>
            <a:spLocks noGrp="1"/>
          </p:cNvSpPr>
          <p:nvPr>
            <p:ph type="pic" sz="quarter" idx="13" hasCustomPrompt="1"/>
          </p:nvPr>
        </p:nvSpPr>
        <p:spPr>
          <a:xfrm>
            <a:off x="5421313" y="603504"/>
            <a:ext cx="6154737" cy="5376510"/>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EF8FF1A8-4BF9-4B7D-9A44-0F91B76D49BD}" type="datetime2">
              <a:rPr lang="en-US" smtClean="0"/>
              <a:t>Wednesday, November 12, 2025</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690216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51DC8D0-ECB3-9C81-4ADA-D2C30B00B146}"/>
              </a:ext>
              <a:ext uri="{C183D7F6-B498-43B3-948B-1728B52AA6E4}">
                <adec:decorative xmlns:adec="http://schemas.microsoft.com/office/drawing/2017/decorative" val="1"/>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A9673D-65B2-D6C4-C53F-8652E7E8A8A2}"/>
              </a:ext>
              <a:ext uri="{C183D7F6-B498-43B3-948B-1728B52AA6E4}">
                <adec:decorative xmlns:adec="http://schemas.microsoft.com/office/drawing/2017/decorative" val="1"/>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2E07E3-56CC-285D-C461-695C95F6ECD4}"/>
              </a:ext>
              <a:ext uri="{C183D7F6-B498-43B3-948B-1728B52AA6E4}">
                <adec:decorative xmlns:adec="http://schemas.microsoft.com/office/drawing/2017/decorative" val="1"/>
              </a:ext>
            </a:extLst>
          </p:cNvPr>
          <p:cNvSpPr/>
          <p:nvPr/>
        </p:nvSpPr>
        <p:spPr>
          <a:xfrm rot="10800000">
            <a:off x="8115300" y="-1"/>
            <a:ext cx="4076700" cy="3200400"/>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013C450-5422-C684-DC49-499D1A1B957B}"/>
              </a:ext>
              <a:ext uri="{C183D7F6-B498-43B3-948B-1728B52AA6E4}">
                <adec:decorative xmlns:adec="http://schemas.microsoft.com/office/drawing/2017/decorative" val="1"/>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10881360" cy="1728216"/>
          </a:xfrm>
        </p:spPr>
        <p:txBody>
          <a:bodyPr anchor="b">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731520" y="3657600"/>
            <a:ext cx="10881360" cy="274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CF7636FB-A6BA-4E3C-9023-5FBFE4689724}"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566284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onclusion 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617130E-6216-789E-BE08-6D1E3E75622B}"/>
              </a:ext>
              <a:ext uri="{C183D7F6-B498-43B3-948B-1728B52AA6E4}">
                <adec:decorative xmlns:adec="http://schemas.microsoft.com/office/drawing/2017/decorative" val="1"/>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499983-7B9C-7C3D-25C2-1715A4226DE4}"/>
              </a:ext>
              <a:ext uri="{C183D7F6-B498-43B3-948B-1728B52AA6E4}">
                <adec:decorative xmlns:adec="http://schemas.microsoft.com/office/drawing/2017/decorative" val="1"/>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0492B90-6109-F01B-1ABB-6BED7A1F1389}"/>
              </a:ext>
              <a:ext uri="{C183D7F6-B498-43B3-948B-1728B52AA6E4}">
                <adec:decorative xmlns:adec="http://schemas.microsoft.com/office/drawing/2017/decorative" val="1"/>
              </a:ext>
            </a:extLst>
          </p:cNvPr>
          <p:cNvSpPr/>
          <p:nvPr/>
        </p:nvSpPr>
        <p:spPr>
          <a:xfrm rot="10800000">
            <a:off x="8115300" y="-5"/>
            <a:ext cx="4076700" cy="3200404"/>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8F1BDFB-261A-F796-17BC-584DAB2E77B1}"/>
              </a:ext>
              <a:ext uri="{C183D7F6-B498-43B3-948B-1728B52AA6E4}">
                <adec:decorative xmlns:adec="http://schemas.microsoft.com/office/drawing/2017/decorative" val="1"/>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9994392" cy="1728216"/>
          </a:xfrm>
        </p:spPr>
        <p:txBody>
          <a:bodyPr anchor="b">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31520" y="3931920"/>
            <a:ext cx="9994392" cy="1806728"/>
          </a:xfrm>
        </p:spPr>
        <p:txBody>
          <a:bodyPr vert="horz" lIns="91440" tIns="45720" rIns="91440" bIns="45720" rtlCol="0">
            <a:normAutofit/>
          </a:bodyPr>
          <a:lstStyle>
            <a:lvl1pPr marL="0" indent="0">
              <a:buNone/>
              <a:defRPr lang="en-US" sz="2400" dirty="0"/>
            </a:lvl1pPr>
            <a:lvl2pPr marL="228600" indent="0">
              <a:buNone/>
              <a:defRPr lang="en-US" sz="2000" dirty="0"/>
            </a:lvl2pPr>
            <a:lvl3pPr marL="457200" indent="0">
              <a:buNone/>
              <a:defRPr lang="en-US" sz="1800" dirty="0"/>
            </a:lvl3pPr>
            <a:lvl4pPr marL="685800" indent="0">
              <a:buNone/>
              <a:defRPr lang="en-US" sz="16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0BFE3FE3-B74C-4213-AB2F-60F99F3419C3}"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7397011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with Picture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58E3E8-0931-8EEE-FF77-1C25EBBE79AA}"/>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CE0C29-D9B0-E434-079F-9F0C40DF20EC}"/>
              </a:ext>
              <a:ext uri="{C183D7F6-B498-43B3-948B-1728B52AA6E4}">
                <adec:decorative xmlns:adec="http://schemas.microsoft.com/office/drawing/2017/decorative" val="1"/>
              </a:ext>
            </a:extLst>
          </p:cNvPr>
          <p:cNvSpPr/>
          <p:nvPr/>
        </p:nvSpPr>
        <p:spPr>
          <a:xfrm rot="5400000" flipH="1">
            <a:off x="-1399562" y="1399556"/>
            <a:ext cx="6875820" cy="4076703"/>
          </a:xfrm>
          <a:prstGeom prst="rect">
            <a:avLst/>
          </a:prstGeom>
          <a:gradFill>
            <a:gsLst>
              <a:gs pos="11000">
                <a:srgbClr val="92248E"/>
              </a:gs>
              <a:gs pos="100000">
                <a:srgbClr val="FF411C">
                  <a:alpha val="8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F9F604E-FEFA-3809-8244-5B72EE7BB044}"/>
              </a:ext>
              <a:ext uri="{C183D7F6-B498-43B3-948B-1728B52AA6E4}">
                <adec:decorative xmlns:adec="http://schemas.microsoft.com/office/drawing/2017/decorative" val="1"/>
              </a:ext>
            </a:extLst>
          </p:cNvPr>
          <p:cNvSpPr/>
          <p:nvPr/>
        </p:nvSpPr>
        <p:spPr>
          <a:xfrm rot="16200000">
            <a:off x="890124" y="3681875"/>
            <a:ext cx="2296453" cy="4076701"/>
          </a:xfrm>
          <a:prstGeom prst="rect">
            <a:avLst/>
          </a:prstGeom>
          <a:gradFill>
            <a:gsLst>
              <a:gs pos="0">
                <a:srgbClr val="DA002F">
                  <a:alpha val="55000"/>
                </a:srgbClr>
              </a:gs>
              <a:gs pos="100000">
                <a:srgbClr val="FF907A">
                  <a:alpha val="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8E261-930C-6A44-A568-9DD2A88D3526}"/>
              </a:ext>
              <a:ext uri="{C183D7F6-B498-43B3-948B-1728B52AA6E4}">
                <adec:decorative xmlns:adec="http://schemas.microsoft.com/office/drawing/2017/decorative" val="1"/>
              </a:ext>
            </a:extLst>
          </p:cNvPr>
          <p:cNvSpPr/>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rgbClr val="FFDBCC">
                  <a:alpha val="0"/>
                </a:srgbClr>
              </a:gs>
              <a:gs pos="100000">
                <a:srgbClr val="FF907A">
                  <a:alpha val="30000"/>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850392"/>
            <a:ext cx="2935224" cy="3035808"/>
          </a:xfrm>
        </p:spPr>
        <p:txBody>
          <a:bodyPr vert="horz" lIns="91440" tIns="45720" rIns="91440" bIns="45720" rtlCol="0" anchor="t">
            <a:normAutofit/>
          </a:bodyPr>
          <a:lstStyle>
            <a:lvl1pPr>
              <a:defRPr lang="en-US" cap="all" spc="700" baseline="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5001768"/>
            <a:ext cx="2926080" cy="1490472"/>
          </a:xfrm>
        </p:spPr>
        <p:txBody>
          <a:bodyPr vert="horz" lIns="91440" tIns="45720" rIns="91440" bIns="45720" rtlCol="0" anchor="ctr">
            <a:normAutofit/>
          </a:bodyPr>
          <a:lstStyle>
            <a:lvl1pPr marL="0" indent="0">
              <a:buNone/>
              <a:defRPr lang="en-US" sz="1600" cap="all" spc="400" baseline="0" dirty="0">
                <a:solidFill>
                  <a:schemeClr val="tx1"/>
                </a:solidFill>
                <a:latin typeface="+mj-lt"/>
              </a:defRPr>
            </a:lvl1pPr>
          </a:lstStyle>
          <a:p>
            <a:pPr lvl="0"/>
            <a:r>
              <a:rPr lang="en-US"/>
              <a:t>Click to edit Master subtitle style</a:t>
            </a:r>
            <a:endParaRPr lang="en-US" dirty="0"/>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a:xfrm>
            <a:off x="32004"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a:xfrm>
            <a:off x="612648" y="6455664"/>
            <a:ext cx="3227832" cy="365760"/>
          </a:xfrm>
        </p:spPr>
        <p:txBody>
          <a:bodyPr/>
          <a:lstStyle>
            <a:lvl1pPr algn="l">
              <a:defRPr>
                <a:solidFill>
                  <a:schemeClr val="tx1"/>
                </a:solidFill>
              </a:defRPr>
            </a:lvl1pPr>
          </a:lstStyle>
          <a:p>
            <a:fld id="{B369E90C-83BE-474F-8867-84D9D4BA9A64}" type="datetime2">
              <a:rPr lang="en-US" smtClean="0"/>
              <a:t>Wednesday, November 12, 2025</a:t>
            </a:fld>
            <a:endParaRPr lang="en-US"/>
          </a:p>
        </p:txBody>
      </p:sp>
      <p:sp>
        <p:nvSpPr>
          <p:cNvPr id="15" name="Picture Placeholder 14">
            <a:extLst>
              <a:ext uri="{FF2B5EF4-FFF2-40B4-BE49-F238E27FC236}">
                <a16:creationId xmlns:a16="http://schemas.microsoft.com/office/drawing/2014/main" id="{B889FC6C-F243-CA40-35F8-13153EA5EBE9}"/>
              </a:ext>
            </a:extLst>
          </p:cNvPr>
          <p:cNvSpPr>
            <a:spLocks noGrp="1"/>
          </p:cNvSpPr>
          <p:nvPr>
            <p:ph type="pic" sz="quarter" idx="13" hasCustomPrompt="1"/>
          </p:nvPr>
        </p:nvSpPr>
        <p:spPr>
          <a:xfrm>
            <a:off x="4076700" y="0"/>
            <a:ext cx="8115300" cy="6868452"/>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801579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FE7F8B-D1C1-6301-75A5-2EC4374F9AF1}"/>
              </a:ext>
              <a:ext uri="{C183D7F6-B498-43B3-948B-1728B52AA6E4}">
                <adec:decorative xmlns:adec="http://schemas.microsoft.com/office/drawing/2017/decorative" val="1"/>
              </a:ext>
            </a:extLst>
          </p:cNvPr>
          <p:cNvSpPr/>
          <p:nvPr/>
        </p:nvSpPr>
        <p:spPr>
          <a:xfrm flipH="1" flipV="1">
            <a:off x="-14449" y="0"/>
            <a:ext cx="1222473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1D8467A-A1B6-E7E6-CAD4-E63E0FE2CCCB}"/>
              </a:ext>
              <a:ext uri="{C183D7F6-B498-43B3-948B-1728B52AA6E4}">
                <adec:decorative xmlns:adec="http://schemas.microsoft.com/office/drawing/2017/decorative" val="1"/>
              </a:ext>
            </a:extLst>
          </p:cNvPr>
          <p:cNvSpPr/>
          <p:nvPr/>
        </p:nvSpPr>
        <p:spPr>
          <a:xfrm flipV="1">
            <a:off x="-7227" y="-5046"/>
            <a:ext cx="12217513" cy="686556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2A9C06E7-BC9C-2F5F-5DD1-D04EB713C63D}"/>
              </a:ext>
              <a:ext uri="{C183D7F6-B498-43B3-948B-1728B52AA6E4}">
                <adec:decorative xmlns:adec="http://schemas.microsoft.com/office/drawing/2017/decorative" val="1"/>
              </a:ext>
            </a:extLst>
          </p:cNvPr>
          <p:cNvSpPr/>
          <p:nvPr/>
        </p:nvSpPr>
        <p:spPr>
          <a:xfrm rot="10800000" flipH="1" flipV="1">
            <a:off x="-25514" y="-5045"/>
            <a:ext cx="12217514" cy="6865568"/>
          </a:xfrm>
          <a:prstGeom prst="rect">
            <a:avLst/>
          </a:prstGeom>
          <a:gradFill>
            <a:gsLst>
              <a:gs pos="0">
                <a:srgbClr val="FA0036">
                  <a:alpha val="4000"/>
                </a:srgbClr>
              </a:gs>
              <a:gs pos="99000">
                <a:schemeClr val="accent2">
                  <a:alpha val="98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985261F8-8CD8-F2E0-C386-BE6A16D95BFC}"/>
              </a:ext>
              <a:ext uri="{C183D7F6-B498-43B3-948B-1728B52AA6E4}">
                <adec:decorative xmlns:adec="http://schemas.microsoft.com/office/drawing/2017/decorative" val="1"/>
              </a:ext>
            </a:extLst>
          </p:cNvPr>
          <p:cNvSpPr/>
          <p:nvPr/>
        </p:nvSpPr>
        <p:spPr>
          <a:xfrm rot="16200000" flipH="1" flipV="1">
            <a:off x="3802775" y="-3817222"/>
            <a:ext cx="4571999" cy="12206450"/>
          </a:xfrm>
          <a:prstGeom prst="rect">
            <a:avLst/>
          </a:prstGeom>
          <a:gradFill>
            <a:gsLst>
              <a:gs pos="0">
                <a:srgbClr val="D861D4">
                  <a:alpha val="0"/>
                </a:srgbClr>
              </a:gs>
              <a:gs pos="100000">
                <a:srgbClr val="FF7037">
                  <a:alpha val="66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D3D4A82C-6849-A88D-6D57-833E9A7481B9}"/>
              </a:ext>
              <a:ext uri="{C183D7F6-B498-43B3-948B-1728B52AA6E4}">
                <adec:decorative xmlns:adec="http://schemas.microsoft.com/office/drawing/2017/decorative" val="1"/>
              </a:ext>
            </a:extLst>
          </p:cNvPr>
          <p:cNvSpPr/>
          <p:nvPr/>
        </p:nvSpPr>
        <p:spPr>
          <a:xfrm rot="13168948" flipH="1" flipV="1">
            <a:off x="1027160" y="609473"/>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55CA38-7F60-D664-4EC0-C54B60C02BCF}"/>
              </a:ext>
              <a:ext uri="{C183D7F6-B498-43B3-948B-1728B52AA6E4}">
                <adec:decorative xmlns:adec="http://schemas.microsoft.com/office/drawing/2017/decorative" val="1"/>
              </a:ext>
            </a:extLst>
          </p:cNvPr>
          <p:cNvSpPr/>
          <p:nvPr/>
        </p:nvSpPr>
        <p:spPr>
          <a:xfrm rot="5400000" flipV="1">
            <a:off x="-1913484" y="1896512"/>
            <a:ext cx="6860522" cy="3062447"/>
          </a:xfrm>
          <a:prstGeom prst="rect">
            <a:avLst/>
          </a:prstGeom>
          <a:gradFill>
            <a:gsLst>
              <a:gs pos="0">
                <a:srgbClr val="FA0036">
                  <a:alpha val="62000"/>
                </a:srgbClr>
              </a:gs>
              <a:gs pos="77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557016" y="987552"/>
            <a:ext cx="7644384" cy="2944368"/>
          </a:xfrm>
        </p:spPr>
        <p:txBody>
          <a:bodyPr vert="horz" lIns="91440" tIns="45720" rIns="91440" bIns="45720" rtlCol="0" anchor="b">
            <a:normAutofit/>
          </a:bodyPr>
          <a:lstStyle>
            <a:lvl1pPr>
              <a:defRPr lang="en-US" sz="5400" cap="all" spc="700" baseline="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538728" y="5294376"/>
            <a:ext cx="7644384" cy="1078992"/>
          </a:xfrm>
        </p:spPr>
        <p:txBody>
          <a:bodyPr vert="horz" lIns="91440" tIns="45720" rIns="91440" bIns="45720" rtlCol="0" anchor="ctr">
            <a:normAutofit/>
          </a:bodyPr>
          <a:lstStyle>
            <a:lvl1pPr marL="0" indent="0">
              <a:buNone/>
              <a:defRPr lang="en-US" cap="all" spc="400" baseline="0">
                <a:solidFill>
                  <a:schemeClr val="tx1"/>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C7B5CA67-94ED-4C14-9B73-CCE5A85B4E93}"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5861105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2">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C38FEA-146D-53B3-36B0-5CBD8040636E}"/>
              </a:ext>
              <a:ext uri="{C183D7F6-B498-43B3-948B-1728B52AA6E4}">
                <adec:decorative xmlns:adec="http://schemas.microsoft.com/office/drawing/2017/decorative" val="1"/>
              </a:ext>
            </a:extLst>
          </p:cNvPr>
          <p:cNvSpPr/>
          <p:nvPr/>
        </p:nvSpPr>
        <p:spPr>
          <a:xfrm flipH="1">
            <a:off x="9143995"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84D35E-A520-CA7A-97CB-6D815AB4CC5D}"/>
              </a:ext>
              <a:ext uri="{C183D7F6-B498-43B3-948B-1728B52AA6E4}">
                <adec:decorative xmlns:adec="http://schemas.microsoft.com/office/drawing/2017/decorative" val="1"/>
              </a:ext>
            </a:extLst>
          </p:cNvPr>
          <p:cNvSpPr/>
          <p:nvPr/>
        </p:nvSpPr>
        <p:spPr>
          <a:xfrm flipH="1">
            <a:off x="9143990"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85E890B-58C1-DD36-E90B-FFF0BE0CB5CB}"/>
              </a:ext>
              <a:ext uri="{C183D7F6-B498-43B3-948B-1728B52AA6E4}">
                <adec:decorative xmlns:adec="http://schemas.microsoft.com/office/drawing/2017/decorative" val="1"/>
              </a:ext>
            </a:extLst>
          </p:cNvPr>
          <p:cNvSpPr/>
          <p:nvPr/>
        </p:nvSpPr>
        <p:spPr>
          <a:xfrm rot="5400000" flipH="1">
            <a:off x="7253161"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BCD52CC-E8F2-3220-AE19-8A482DD1F236}"/>
              </a:ext>
              <a:ext uri="{C183D7F6-B498-43B3-948B-1728B52AA6E4}">
                <adec:decorative xmlns:adec="http://schemas.microsoft.com/office/drawing/2017/decorative" val="1"/>
              </a:ext>
            </a:extLst>
          </p:cNvPr>
          <p:cNvSpPr/>
          <p:nvPr/>
        </p:nvSpPr>
        <p:spPr>
          <a:xfrm rot="12508972">
            <a:off x="7949750" y="1673989"/>
            <a:ext cx="3201591" cy="4397456"/>
          </a:xfrm>
          <a:custGeom>
            <a:avLst/>
            <a:gdLst>
              <a:gd name="connsiteX0" fmla="*/ 3201591 w 3201591"/>
              <a:gd name="connsiteY0" fmla="*/ 4296647 h 4397456"/>
              <a:gd name="connsiteX1" fmla="*/ 3007294 w 3201591"/>
              <a:gd name="connsiteY1" fmla="*/ 4346606 h 4397456"/>
              <a:gd name="connsiteX2" fmla="*/ 2502877 w 3201591"/>
              <a:gd name="connsiteY2" fmla="*/ 4397456 h 4397456"/>
              <a:gd name="connsiteX3" fmla="*/ 0 w 3201591"/>
              <a:gd name="connsiteY3" fmla="*/ 1894579 h 4397456"/>
              <a:gd name="connsiteX4" fmla="*/ 733076 w 3201591"/>
              <a:gd name="connsiteY4" fmla="*/ 124777 h 4397456"/>
              <a:gd name="connsiteX5" fmla="*/ 870365 w 3201591"/>
              <a:gd name="connsiteY5" fmla="*/ 0 h 439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1591" h="4397456">
                <a:moveTo>
                  <a:pt x="3201591" y="4296647"/>
                </a:moveTo>
                <a:lnTo>
                  <a:pt x="3007294" y="4346606"/>
                </a:lnTo>
                <a:cubicBezTo>
                  <a:pt x="2844362" y="4379947"/>
                  <a:pt x="2675664" y="4397456"/>
                  <a:pt x="2502877" y="4397456"/>
                </a:cubicBezTo>
                <a:cubicBezTo>
                  <a:pt x="1120576" y="4397456"/>
                  <a:pt x="0" y="3276880"/>
                  <a:pt x="0" y="1894579"/>
                </a:cubicBezTo>
                <a:cubicBezTo>
                  <a:pt x="0" y="1203428"/>
                  <a:pt x="280144" y="577709"/>
                  <a:pt x="733076" y="124777"/>
                </a:cubicBezTo>
                <a:lnTo>
                  <a:pt x="870365" y="0"/>
                </a:lnTo>
                <a:close/>
              </a:path>
            </a:pathLst>
          </a:cu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612648"/>
            <a:ext cx="7004304" cy="3557016"/>
          </a:xfrm>
        </p:spPr>
        <p:txBody>
          <a:bodyPr vert="horz" lIns="91440" tIns="45720" rIns="91440" bIns="45720" rtlCol="0" anchor="t">
            <a:normAutofit/>
          </a:bodyPr>
          <a:lstStyle>
            <a:lvl1pPr>
              <a:defRPr lang="en-US" sz="4800" cap="all" spc="550" baseline="0"/>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a:latin typeface="+mj-lt"/>
              </a:defRPr>
            </a:lvl1pPr>
          </a:lstStyle>
          <a:p>
            <a:pPr lvl="0"/>
            <a:r>
              <a:rPr lang="en-US"/>
              <a:t>Click to edit Master subtitle style</a:t>
            </a:r>
            <a:endParaRPr lang="en-US" dirty="0"/>
          </a:p>
        </p:txBody>
      </p:sp>
      <p:sp>
        <p:nvSpPr>
          <p:cNvPr id="13" name="Footer Placeholder 12">
            <a:extLst>
              <a:ext uri="{FF2B5EF4-FFF2-40B4-BE49-F238E27FC236}">
                <a16:creationId xmlns:a16="http://schemas.microsoft.com/office/drawing/2014/main" id="{FED2F463-51E0-AB87-A5B5-6942461AD535}"/>
              </a:ext>
            </a:extLst>
          </p:cNvPr>
          <p:cNvSpPr>
            <a:spLocks noGrp="1"/>
          </p:cNvSpPr>
          <p:nvPr>
            <p:ph type="ftr" sz="quarter" idx="11"/>
          </p:nvPr>
        </p:nvSpPr>
        <p:spPr/>
        <p:txBody>
          <a:bodyPr/>
          <a:lstStyle/>
          <a:p>
            <a:r>
              <a:rPr lang="en-US"/>
              <a:t>Sample Footer Text</a:t>
            </a:r>
          </a:p>
        </p:txBody>
      </p:sp>
      <p:sp>
        <p:nvSpPr>
          <p:cNvPr id="12" name="Date Placeholder 11">
            <a:extLst>
              <a:ext uri="{FF2B5EF4-FFF2-40B4-BE49-F238E27FC236}">
                <a16:creationId xmlns:a16="http://schemas.microsoft.com/office/drawing/2014/main" id="{30796B80-FA43-2B89-5F9F-72443F8E5C6E}"/>
              </a:ext>
            </a:extLst>
          </p:cNvPr>
          <p:cNvSpPr>
            <a:spLocks noGrp="1"/>
          </p:cNvSpPr>
          <p:nvPr>
            <p:ph type="dt" sz="half" idx="10"/>
          </p:nvPr>
        </p:nvSpPr>
        <p:spPr>
          <a:xfrm>
            <a:off x="4954909" y="6455664"/>
            <a:ext cx="3472868" cy="365760"/>
          </a:xfrm>
        </p:spPr>
        <p:txBody>
          <a:bodyPr/>
          <a:lstStyle>
            <a:lvl1pPr>
              <a:defRPr>
                <a:solidFill>
                  <a:schemeClr val="tx1"/>
                </a:solidFill>
              </a:defRPr>
            </a:lvl1pPr>
          </a:lstStyle>
          <a:p>
            <a:fld id="{7723C116-3055-4F7F-9A49-EB260F9EF6F6}" type="datetime2">
              <a:rPr lang="en-US" smtClean="0"/>
              <a:t>Wednesday, November 12, 2025</a:t>
            </a:fld>
            <a:endParaRPr lang="en-US"/>
          </a:p>
        </p:txBody>
      </p:sp>
      <p:sp>
        <p:nvSpPr>
          <p:cNvPr id="14" name="Slide Number Placeholder 13">
            <a:extLst>
              <a:ext uri="{FF2B5EF4-FFF2-40B4-BE49-F238E27FC236}">
                <a16:creationId xmlns:a16="http://schemas.microsoft.com/office/drawing/2014/main" id="{FC1096F3-B460-B6B3-0D52-AEFDD7F69A2E}"/>
              </a:ext>
            </a:extLst>
          </p:cNvPr>
          <p:cNvSpPr>
            <a:spLocks noGrp="1"/>
          </p:cNvSpPr>
          <p:nvPr>
            <p:ph type="sldNum" sz="quarter" idx="12"/>
          </p:nvPr>
        </p:nvSpPr>
        <p:spPr>
          <a:xfrm>
            <a:off x="8409489"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71851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3">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E2F783-0ED7-1F0B-219A-198549E350DD}"/>
              </a:ext>
              <a:ext uri="{C183D7F6-B498-43B3-948B-1728B52AA6E4}">
                <adec:decorative xmlns:adec="http://schemas.microsoft.com/office/drawing/2017/decorative" val="1"/>
              </a:ext>
            </a:extLst>
          </p:cNvPr>
          <p:cNvSpPr/>
          <p:nvPr/>
        </p:nvSpPr>
        <p:spPr>
          <a:xfrm>
            <a:off x="-6" y="-25866"/>
            <a:ext cx="12192005" cy="4589428"/>
          </a:xfrm>
          <a:prstGeom prst="rect">
            <a:avLst/>
          </a:prstGeom>
          <a:gradFill>
            <a:gsLst>
              <a:gs pos="8000">
                <a:srgbClr val="D861D4"/>
              </a:gs>
              <a:gs pos="100000">
                <a:srgbClr val="DA002F">
                  <a:alpha val="85000"/>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2F09062-D41B-0E2E-C1C0-F27562ED9597}"/>
              </a:ext>
              <a:ext uri="{C183D7F6-B498-43B3-948B-1728B52AA6E4}">
                <adec:decorative xmlns:adec="http://schemas.microsoft.com/office/drawing/2017/decorative" val="1"/>
              </a:ext>
            </a:extLst>
          </p:cNvPr>
          <p:cNvSpPr/>
          <p:nvPr/>
        </p:nvSpPr>
        <p:spPr>
          <a:xfrm rot="16200000">
            <a:off x="3805950" y="-3822495"/>
            <a:ext cx="4580101" cy="12191999"/>
          </a:xfrm>
          <a:prstGeom prst="rect">
            <a:avLst/>
          </a:prstGeom>
          <a:gradFill>
            <a:gsLst>
              <a:gs pos="0">
                <a:srgbClr val="FE4A00">
                  <a:alpha val="50000"/>
                </a:srgbClr>
              </a:gs>
              <a:gs pos="99000">
                <a:srgbClr val="A3299D"/>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A6D366-64E2-13D3-2734-861E811E1F1A}"/>
              </a:ext>
              <a:ext uri="{C183D7F6-B498-43B3-948B-1728B52AA6E4}">
                <adec:decorative xmlns:adec="http://schemas.microsoft.com/office/drawing/2017/decorative" val="1"/>
              </a:ext>
            </a:extLst>
          </p:cNvPr>
          <p:cNvSpPr/>
          <p:nvPr/>
        </p:nvSpPr>
        <p:spPr>
          <a:xfrm rot="10800000">
            <a:off x="8150806" y="-25872"/>
            <a:ext cx="4041192" cy="4589427"/>
          </a:xfrm>
          <a:prstGeom prst="rect">
            <a:avLst/>
          </a:prstGeom>
          <a:gradFill>
            <a:gsLst>
              <a:gs pos="0">
                <a:srgbClr val="DA002F">
                  <a:alpha val="0"/>
                </a:srgbClr>
              </a:gs>
              <a:gs pos="84000">
                <a:srgbClr val="FF907A">
                  <a:alpha val="3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E5B9BA8-AE27-B639-DB51-7E498FA9422B}"/>
              </a:ext>
              <a:ext uri="{C183D7F6-B498-43B3-948B-1728B52AA6E4}">
                <adec:decorative xmlns:adec="http://schemas.microsoft.com/office/drawing/2017/decorative" val="1"/>
              </a:ext>
            </a:extLst>
          </p:cNvPr>
          <p:cNvSpPr/>
          <p:nvPr/>
        </p:nvSpPr>
        <p:spPr>
          <a:xfrm rot="12508972">
            <a:off x="5485611" y="-1118641"/>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585216"/>
            <a:ext cx="6858000" cy="3200400"/>
          </a:xfrm>
        </p:spPr>
        <p:txBody>
          <a:bodyPr vert="horz" lIns="91440" tIns="45720" rIns="91440" bIns="45720" rtlCol="0" anchor="b">
            <a:normAutofit/>
          </a:bodyPr>
          <a:lstStyle>
            <a:lvl1pPr>
              <a:defRPr lang="en-US" sz="4800" cap="all" spc="550" baseline="0">
                <a:solidFill>
                  <a:schemeClr val="bg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dirty="0">
                <a:latin typeface="+mj-lt"/>
              </a:defRPr>
            </a:lvl1pPr>
          </a:lstStyle>
          <a:p>
            <a:pPr lvl="0"/>
            <a:r>
              <a:rPr lang="en-US"/>
              <a:t>Click to edit Master subtitle style</a:t>
            </a:r>
            <a:endParaRPr lang="en-US" dirty="0"/>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p:txBody>
          <a:bodyPr/>
          <a:lstStyle>
            <a:lvl1pPr>
              <a:defRPr>
                <a:solidFill>
                  <a:schemeClr val="tx1"/>
                </a:solidFill>
              </a:defRPr>
            </a:lvl1pPr>
          </a:lstStyle>
          <a:p>
            <a:fld id="{A6A5EF91-D53E-428D-B2CB-7C1F753E44DB}" type="datetime2">
              <a:rPr lang="en-US" smtClean="0"/>
              <a:t>Wednesday, November 12, 2025</a:t>
            </a:fld>
            <a:endParaRPr lang="en-US"/>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6551022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Header">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1BDDB7-A96E-2151-63B9-28A103D980D2}"/>
              </a:ext>
              <a:ext uri="{C183D7F6-B498-43B3-948B-1728B52AA6E4}">
                <adec:decorative xmlns:adec="http://schemas.microsoft.com/office/drawing/2017/decorative" val="1"/>
              </a:ext>
            </a:extLst>
          </p:cNvPr>
          <p:cNvSpPr/>
          <p:nvPr/>
        </p:nvSpPr>
        <p:spPr>
          <a:xfrm flipH="1">
            <a:off x="-7229" y="-2522"/>
            <a:ext cx="1221751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6DA992C5-451E-EC0E-D54A-B0AA21D57F04}"/>
              </a:ext>
              <a:ext uri="{C183D7F6-B498-43B3-948B-1728B52AA6E4}">
                <adec:decorative xmlns:adec="http://schemas.microsoft.com/office/drawing/2017/decorative" val="1"/>
              </a:ext>
            </a:extLst>
          </p:cNvPr>
          <p:cNvSpPr/>
          <p:nvPr/>
        </p:nvSpPr>
        <p:spPr>
          <a:xfrm>
            <a:off x="-7227" y="-5045"/>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5A4914C5-E872-F937-694B-9226A87D21A6}"/>
              </a:ext>
              <a:ext uri="{C183D7F6-B498-43B3-948B-1728B52AA6E4}">
                <adec:decorative xmlns:adec="http://schemas.microsoft.com/office/drawing/2017/decorative" val="1"/>
              </a:ext>
            </a:extLst>
          </p:cNvPr>
          <p:cNvSpPr/>
          <p:nvPr/>
        </p:nvSpPr>
        <p:spPr>
          <a:xfrm rot="10800000" flipH="1">
            <a:off x="7226" y="-5045"/>
            <a:ext cx="12203060" cy="6863044"/>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B2BF5D5-EB9E-9501-6A32-C2BB4C8ED6A7}"/>
              </a:ext>
              <a:ext uri="{C183D7F6-B498-43B3-948B-1728B52AA6E4}">
                <adec:decorative xmlns:adec="http://schemas.microsoft.com/office/drawing/2017/decorative" val="1"/>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Oval 11">
            <a:extLst>
              <a:ext uri="{FF2B5EF4-FFF2-40B4-BE49-F238E27FC236}">
                <a16:creationId xmlns:a16="http://schemas.microsoft.com/office/drawing/2014/main" id="{90768E01-CF59-AC8E-6819-61512B528C04}"/>
              </a:ext>
              <a:ext uri="{C183D7F6-B498-43B3-948B-1728B52AA6E4}">
                <adec:decorative xmlns:adec="http://schemas.microsoft.com/office/drawing/2017/decorative" val="1"/>
              </a:ext>
            </a:extLst>
          </p:cNvPr>
          <p:cNvSpPr/>
          <p:nvPr/>
        </p:nvSpPr>
        <p:spPr>
          <a:xfrm rot="8431052" flipH="1">
            <a:off x="1403739" y="524809"/>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6865A1-AC73-67A9-BC14-E75D3F26BDE9}"/>
              </a:ext>
              <a:ext uri="{C183D7F6-B498-43B3-948B-1728B52AA6E4}">
                <adec:decorative xmlns:adec="http://schemas.microsoft.com/office/drawing/2017/decorative" val="1"/>
              </a:ext>
            </a:extLst>
          </p:cNvPr>
          <p:cNvSpPr/>
          <p:nvPr/>
        </p:nvSpPr>
        <p:spPr>
          <a:xfrm rot="16200000">
            <a:off x="-1913484" y="1896512"/>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 uri="{C183D7F6-B498-43B3-948B-1728B52AA6E4}">
                <adec:decorative xmlns:adec="http://schemas.microsoft.com/office/drawing/2017/decorative" val="0"/>
              </a:ext>
            </a:extLst>
          </p:cNvPr>
          <p:cNvSpPr>
            <a:spLocks noGrp="1"/>
          </p:cNvSpPr>
          <p:nvPr>
            <p:ph type="title"/>
          </p:nvPr>
        </p:nvSpPr>
        <p:spPr>
          <a:xfrm>
            <a:off x="3657600" y="2807208"/>
            <a:ext cx="7772400" cy="3346704"/>
          </a:xfrm>
        </p:spPr>
        <p:txBody>
          <a:bodyPr anchor="t">
            <a:normAutofit/>
          </a:bodyPr>
          <a:lstStyle>
            <a:lvl1pPr>
              <a:lnSpc>
                <a:spcPct val="110000"/>
              </a:lnSpc>
              <a:defRPr sz="5400" cap="all" spc="700" baseline="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B4EA7F42-44CA-4E2D-BE54-54E50F1A95AA}"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237459441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3211F5-0F92-9768-CA9E-42BD20D242AD}"/>
              </a:ext>
              <a:ext uri="{C183D7F6-B498-43B3-948B-1728B52AA6E4}">
                <adec:decorative xmlns:adec="http://schemas.microsoft.com/office/drawing/2017/decorative" val="1"/>
              </a:ext>
            </a:extLst>
          </p:cNvPr>
          <p:cNvSpPr/>
          <p:nvPr/>
        </p:nvSpPr>
        <p:spPr>
          <a:xfrm rot="10800000" flipH="1">
            <a:off x="0" y="6410026"/>
            <a:ext cx="12192000" cy="448056"/>
          </a:xfrm>
          <a:prstGeom prst="rect">
            <a:avLst/>
          </a:prstGeom>
          <a:gradFill>
            <a:gsLst>
              <a:gs pos="62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965722-DE3B-A05F-AE94-E31AF26EBF9D}"/>
              </a:ext>
              <a:ext uri="{C183D7F6-B498-43B3-948B-1728B52AA6E4}">
                <adec:decorative xmlns:adec="http://schemas.microsoft.com/office/drawing/2017/decorative" val="1"/>
              </a:ext>
            </a:extLst>
          </p:cNvPr>
          <p:cNvSpPr/>
          <p:nvPr/>
        </p:nvSpPr>
        <p:spPr>
          <a:xfrm flipH="1">
            <a:off x="4076700" y="6409937"/>
            <a:ext cx="8115298" cy="448063"/>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033272" y="347472"/>
            <a:ext cx="9985248" cy="132588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033272" y="1837944"/>
            <a:ext cx="9985248" cy="4352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5400000">
            <a:off x="-1581912" y="1682496"/>
            <a:ext cx="3557016" cy="365760"/>
          </a:xfrm>
          <a:prstGeom prst="rect">
            <a:avLst/>
          </a:prstGeom>
        </p:spPr>
        <p:txBody>
          <a:bodyPr vert="horz" lIns="91440" tIns="45720" rIns="91440" bIns="45720" rtlCol="0" anchor="ctr"/>
          <a:lstStyle>
            <a:lvl1pPr algn="l">
              <a:defRPr sz="800" b="1">
                <a:solidFill>
                  <a:schemeClr val="tx1"/>
                </a:solidFill>
                <a:latin typeface="+mj-lt"/>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922008" y="6455664"/>
            <a:ext cx="4672584" cy="365760"/>
          </a:xfrm>
          <a:prstGeom prst="rect">
            <a:avLst/>
          </a:prstGeom>
        </p:spPr>
        <p:txBody>
          <a:bodyPr vert="horz" lIns="91440" tIns="45720" rIns="91440" bIns="45720" rtlCol="0" anchor="ctr"/>
          <a:lstStyle>
            <a:lvl1pPr algn="r">
              <a:defRPr sz="800" cap="all" spc="300" baseline="0">
                <a:solidFill>
                  <a:schemeClr val="bg1"/>
                </a:solidFill>
              </a:defRPr>
            </a:lvl1pPr>
          </a:lstStyle>
          <a:p>
            <a:fld id="{39174FB3-ACF6-4A9B-9D1F-91EEB8A6966E}" type="datetime2">
              <a:rPr lang="en-US" smtClean="0"/>
              <a:t>Wednesday, November 12, 2025</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76304" y="6455664"/>
            <a:ext cx="548640" cy="365760"/>
          </a:xfrm>
          <a:prstGeom prst="rect">
            <a:avLst/>
          </a:prstGeom>
        </p:spPr>
        <p:txBody>
          <a:bodyPr vert="horz" lIns="91440" tIns="45720" rIns="91440" bIns="45720" rtlCol="0" anchor="ctr"/>
          <a:lstStyle>
            <a:lvl1pPr algn="r">
              <a:defRPr sz="800" spc="200" baseline="0">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789" r:id="rId1"/>
    <p:sldLayoutId id="2147483662" r:id="rId2"/>
    <p:sldLayoutId id="2147483788" r:id="rId3"/>
    <p:sldLayoutId id="2147483792" r:id="rId4"/>
    <p:sldLayoutId id="2147483785" r:id="rId5"/>
    <p:sldLayoutId id="2147483781" r:id="rId6"/>
    <p:sldLayoutId id="2147483783" r:id="rId7"/>
    <p:sldLayoutId id="2147483784" r:id="rId8"/>
    <p:sldLayoutId id="2147483729" r:id="rId9"/>
    <p:sldLayoutId id="2147483810" r:id="rId10"/>
    <p:sldLayoutId id="2147483716" r:id="rId11"/>
    <p:sldLayoutId id="2147483841" r:id="rId12"/>
    <p:sldLayoutId id="2147483679" r:id="rId13"/>
    <p:sldLayoutId id="2147483680" r:id="rId14"/>
    <p:sldLayoutId id="2147483681" r:id="rId15"/>
    <p:sldLayoutId id="2147483778" r:id="rId16"/>
    <p:sldLayoutId id="2147483797" r:id="rId17"/>
    <p:sldLayoutId id="2147483794" r:id="rId18"/>
    <p:sldLayoutId id="2147483690" r:id="rId19"/>
    <p:sldLayoutId id="2147483707" r:id="rId20"/>
    <p:sldLayoutId id="2147483708" r:id="rId21"/>
    <p:sldLayoutId id="2147483848" r:id="rId22"/>
    <p:sldLayoutId id="2147483849" r:id="rId23"/>
    <p:sldLayoutId id="2147483694" r:id="rId24"/>
    <p:sldLayoutId id="2147483803" r:id="rId25"/>
    <p:sldLayoutId id="2147483824" r:id="rId26"/>
    <p:sldLayoutId id="2147483770" r:id="rId27"/>
    <p:sldLayoutId id="2147483801" r:id="rId28"/>
    <p:sldLayoutId id="2147483808" r:id="rId29"/>
    <p:sldLayoutId id="2147483672" r:id="rId30"/>
    <p:sldLayoutId id="2147483804" r:id="rId31"/>
    <p:sldLayoutId id="2147483696" r:id="rId32"/>
    <p:sldLayoutId id="2147483845" r:id="rId33"/>
    <p:sldLayoutId id="2147483846" r:id="rId34"/>
    <p:sldLayoutId id="2147483847" r:id="rId35"/>
    <p:sldLayoutId id="2147483826" r:id="rId36"/>
    <p:sldLayoutId id="2147483775" r:id="rId37"/>
    <p:sldLayoutId id="2147483823" r:id="rId38"/>
    <p:sldLayoutId id="2147483842" r:id="rId39"/>
    <p:sldLayoutId id="2147483843" r:id="rId40"/>
    <p:sldLayoutId id="2147483844" r:id="rId41"/>
    <p:sldLayoutId id="2147483664" r:id="rId42"/>
    <p:sldLayoutId id="2147483665" r:id="rId43"/>
    <p:sldLayoutId id="2147483666" r:id="rId44"/>
    <p:sldLayoutId id="2147483667" r:id="rId45"/>
    <p:sldLayoutId id="2147483668" r:id="rId46"/>
    <p:sldLayoutId id="2147483669" r:id="rId47"/>
    <p:sldLayoutId id="2147483685" r:id="rId48"/>
    <p:sldLayoutId id="2147483730" r:id="rId49"/>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hyperlink" Target="https://pxhere.com/de/photo/570081" TargetMode="External"/><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30.jpeg"/><Relationship Id="rId5" Type="http://schemas.openxmlformats.org/officeDocument/2006/relationships/hyperlink" Target="https://www.bbc.co.uk/programmes/p01143yn" TargetMode="External"/><Relationship Id="rId4" Type="http://schemas.openxmlformats.org/officeDocument/2006/relationships/hyperlink" Target="https://pxhere.com/id/photo/603288"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s://www.flickr.com/photos/32495192@N07/10807955063" TargetMode="External"/><Relationship Id="rId13" Type="http://schemas.openxmlformats.org/officeDocument/2006/relationships/image" Target="../media/image25.jpg"/><Relationship Id="rId3" Type="http://schemas.openxmlformats.org/officeDocument/2006/relationships/image" Target="../media/image20.jpg"/><Relationship Id="rId7" Type="http://schemas.openxmlformats.org/officeDocument/2006/relationships/image" Target="../media/image22.jpg"/><Relationship Id="rId12" Type="http://schemas.openxmlformats.org/officeDocument/2006/relationships/hyperlink" Target="https://en.wikipedia.org/wiki/Guillaume_Courtois" TargetMode="External"/><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hyperlink" Target="http://jairelandauthor.blogspot.com/" TargetMode="External"/><Relationship Id="rId11" Type="http://schemas.openxmlformats.org/officeDocument/2006/relationships/image" Target="../media/image24.jpg"/><Relationship Id="rId5" Type="http://schemas.openxmlformats.org/officeDocument/2006/relationships/image" Target="../media/image21.jpg"/><Relationship Id="rId10" Type="http://schemas.openxmlformats.org/officeDocument/2006/relationships/hyperlink" Target="https://www.flickr.com/photos/jimforest/159476016" TargetMode="External"/><Relationship Id="rId4" Type="http://schemas.openxmlformats.org/officeDocument/2006/relationships/hyperlink" Target="https://www.publicdomainpictures.net/en/view-image.php?image=124598&amp;picture=moses" TargetMode="External"/><Relationship Id="rId9" Type="http://schemas.openxmlformats.org/officeDocument/2006/relationships/image" Target="../media/image23.jpg"/><Relationship Id="rId14" Type="http://schemas.openxmlformats.org/officeDocument/2006/relationships/hyperlink" Target="https://learn.e-limu.org/topic/view/?c=33&amp;t=17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bbc.co.uk/teach/class-clips-video/articles/zbtmnrd"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mrzine.monthlyreview.org/2006/aam230206.html" TargetMode="External"/><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uk/bitesize/articles/zw3vcxs"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s://en.wikipedia.org/wiki/Islam" TargetMode="External"/><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bbc.co.uk/teach/class-clips-video/articles/zdgv47h"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hyperlink" Target="https://www.flickr.com/photos/frted/21033087929" TargetMode="External"/><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66647-999E-5B23-A59D-2E67A398CD9C}"/>
              </a:ext>
            </a:extLst>
          </p:cNvPr>
          <p:cNvSpPr>
            <a:spLocks noGrp="1"/>
          </p:cNvSpPr>
          <p:nvPr>
            <p:ph type="ctrTitle"/>
          </p:nvPr>
        </p:nvSpPr>
        <p:spPr>
          <a:xfrm>
            <a:off x="3557016" y="987552"/>
            <a:ext cx="7644384" cy="2944368"/>
          </a:xfrm>
        </p:spPr>
        <p:txBody>
          <a:bodyPr anchor="b">
            <a:normAutofit/>
          </a:bodyPr>
          <a:lstStyle/>
          <a:p>
            <a:r>
              <a:rPr lang="en-US"/>
              <a:t>Seal of the Prophets – Year 5 RE Unit</a:t>
            </a:r>
          </a:p>
        </p:txBody>
      </p:sp>
    </p:spTree>
    <p:extLst>
      <p:ext uri="{BB962C8B-B14F-4D97-AF65-F5344CB8AC3E}">
        <p14:creationId xmlns:p14="http://schemas.microsoft.com/office/powerpoint/2010/main" val="23085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542A7703-73E9-8E83-8DDF-8FFAA9AAB085}"/>
              </a:ext>
            </a:extLst>
          </p:cNvPr>
          <p:cNvSpPr>
            <a:spLocks noGrp="1"/>
          </p:cNvSpPr>
          <p:nvPr>
            <p:ph type="title"/>
          </p:nvPr>
        </p:nvSpPr>
        <p:spPr>
          <a:xfrm>
            <a:off x="731521" y="294248"/>
            <a:ext cx="10844784" cy="958480"/>
          </a:xfrm>
        </p:spPr>
        <p:txBody>
          <a:bodyPr/>
          <a:lstStyle/>
          <a:p>
            <a:r>
              <a:rPr lang="en-US" dirty="0"/>
              <a:t>Who is the Seal of the Prophets?</a:t>
            </a:r>
          </a:p>
        </p:txBody>
      </p:sp>
      <p:pic>
        <p:nvPicPr>
          <p:cNvPr id="16" name="Picture 15" descr="A wax seal stamp with a dog and a dog&#10;&#10;AI-generated content may be incorrect.">
            <a:extLst>
              <a:ext uri="{FF2B5EF4-FFF2-40B4-BE49-F238E27FC236}">
                <a16:creationId xmlns:a16="http://schemas.microsoft.com/office/drawing/2014/main" id="{CB03330A-4496-E92E-E06E-CDD5C54AF28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008" r="12661" b="-3"/>
          <a:stretch>
            <a:fillRect/>
          </a:stretch>
        </p:blipFill>
        <p:spPr>
          <a:xfrm>
            <a:off x="731838" y="2020824"/>
            <a:ext cx="5075237" cy="4114863"/>
          </a:xfrm>
          <a:prstGeom prst="rect">
            <a:avLst/>
          </a:prstGeom>
          <a:noFill/>
        </p:spPr>
      </p:pic>
      <p:pic>
        <p:nvPicPr>
          <p:cNvPr id="14" name="Picture 13" descr="An open book with blue writing on it&#10;&#10;AI-generated content may be incorrect.">
            <a:hlinkClick r:id="rId5"/>
            <a:extLst>
              <a:ext uri="{FF2B5EF4-FFF2-40B4-BE49-F238E27FC236}">
                <a16:creationId xmlns:a16="http://schemas.microsoft.com/office/drawing/2014/main" id="{D4A5D412-B599-BCD9-1D89-C1E1377BB33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3573" r="14095" b="-3"/>
          <a:stretch>
            <a:fillRect/>
          </a:stretch>
        </p:blipFill>
        <p:spPr>
          <a:xfrm>
            <a:off x="6500813" y="2020824"/>
            <a:ext cx="5075237" cy="4114863"/>
          </a:xfrm>
          <a:prstGeom prst="rect">
            <a:avLst/>
          </a:prstGeom>
          <a:noFill/>
        </p:spPr>
      </p:pic>
    </p:spTree>
    <p:extLst>
      <p:ext uri="{BB962C8B-B14F-4D97-AF65-F5344CB8AC3E}">
        <p14:creationId xmlns:p14="http://schemas.microsoft.com/office/powerpoint/2010/main" val="342287780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7C74E-D80F-6C7D-893E-49749D5F4E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E92764-A7DB-F175-3268-696459C719E4}"/>
              </a:ext>
            </a:extLst>
          </p:cNvPr>
          <p:cNvSpPr>
            <a:spLocks noGrp="1"/>
          </p:cNvSpPr>
          <p:nvPr>
            <p:ph type="title"/>
          </p:nvPr>
        </p:nvSpPr>
        <p:spPr>
          <a:xfrm>
            <a:off x="731520" y="2596896"/>
            <a:ext cx="8933688" cy="3566160"/>
          </a:xfrm>
        </p:spPr>
        <p:txBody>
          <a:bodyPr anchor="b">
            <a:normAutofit/>
          </a:bodyPr>
          <a:lstStyle/>
          <a:p>
            <a:r>
              <a:rPr lang="en-US" sz="5600" dirty="0"/>
              <a:t>Lessons 5&amp;6 – Use oak academy</a:t>
            </a:r>
          </a:p>
        </p:txBody>
      </p:sp>
    </p:spTree>
    <p:extLst>
      <p:ext uri="{BB962C8B-B14F-4D97-AF65-F5344CB8AC3E}">
        <p14:creationId xmlns:p14="http://schemas.microsoft.com/office/powerpoint/2010/main" val="1515990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366A2-BC7C-57BB-4379-B79357CC6A96}"/>
              </a:ext>
            </a:extLst>
          </p:cNvPr>
          <p:cNvSpPr>
            <a:spLocks noGrp="1"/>
          </p:cNvSpPr>
          <p:nvPr>
            <p:ph type="title"/>
          </p:nvPr>
        </p:nvSpPr>
        <p:spPr>
          <a:xfrm>
            <a:off x="731520" y="2596896"/>
            <a:ext cx="8933688" cy="3566160"/>
          </a:xfrm>
        </p:spPr>
        <p:txBody>
          <a:bodyPr anchor="b">
            <a:normAutofit/>
          </a:bodyPr>
          <a:lstStyle/>
          <a:p>
            <a:r>
              <a:rPr lang="en-US"/>
              <a:t>Lesson 1: What is a Prophet?</a:t>
            </a:r>
          </a:p>
        </p:txBody>
      </p:sp>
    </p:spTree>
    <p:extLst>
      <p:ext uri="{BB962C8B-B14F-4D97-AF65-F5344CB8AC3E}">
        <p14:creationId xmlns:p14="http://schemas.microsoft.com/office/powerpoint/2010/main" val="3186464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DA519-A48D-6CB7-D292-8A3213E0BC12}"/>
              </a:ext>
            </a:extLst>
          </p:cNvPr>
          <p:cNvSpPr>
            <a:spLocks noGrp="1"/>
          </p:cNvSpPr>
          <p:nvPr>
            <p:ph type="title"/>
          </p:nvPr>
        </p:nvSpPr>
        <p:spPr>
          <a:xfrm>
            <a:off x="4541520" y="5939028"/>
            <a:ext cx="7650480" cy="923544"/>
          </a:xfrm>
        </p:spPr>
        <p:txBody>
          <a:bodyPr anchor="b">
            <a:normAutofit/>
          </a:bodyPr>
          <a:lstStyle/>
          <a:p>
            <a:r>
              <a:rPr lang="en-US" dirty="0"/>
              <a:t>Who are these prophets from the Bible?</a:t>
            </a:r>
          </a:p>
        </p:txBody>
      </p:sp>
      <p:pic>
        <p:nvPicPr>
          <p:cNvPr id="10" name="Picture 9" descr="A person holding ten commandments&#10;&#10;AI-generated content may be incorrect.">
            <a:extLst>
              <a:ext uri="{FF2B5EF4-FFF2-40B4-BE49-F238E27FC236}">
                <a16:creationId xmlns:a16="http://schemas.microsoft.com/office/drawing/2014/main" id="{6CFEE81A-65C7-DF8E-F90B-429A7D5A89E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8600" y="192215"/>
            <a:ext cx="4017461" cy="2830484"/>
          </a:xfrm>
          <a:prstGeom prst="rect">
            <a:avLst/>
          </a:prstGeom>
        </p:spPr>
      </p:pic>
      <p:pic>
        <p:nvPicPr>
          <p:cNvPr id="20" name="Picture 19" descr="A person helping another person in the water&#10;&#10;AI-generated content may be incorrect.">
            <a:extLst>
              <a:ext uri="{FF2B5EF4-FFF2-40B4-BE49-F238E27FC236}">
                <a16:creationId xmlns:a16="http://schemas.microsoft.com/office/drawing/2014/main" id="{529060D5-9166-4B44-8CB4-FB3ADB8CEE7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134927" y="218679"/>
            <a:ext cx="3959948" cy="2969961"/>
          </a:xfrm>
          <a:prstGeom prst="rect">
            <a:avLst/>
          </a:prstGeom>
        </p:spPr>
      </p:pic>
      <p:pic>
        <p:nvPicPr>
          <p:cNvPr id="12" name="Picture 11" descr="A painting of two people surrounded by lions&#10;&#10;AI-generated content may be incorrect.">
            <a:extLst>
              <a:ext uri="{FF2B5EF4-FFF2-40B4-BE49-F238E27FC236}">
                <a16:creationId xmlns:a16="http://schemas.microsoft.com/office/drawing/2014/main" id="{4B14D897-46E5-E735-E8CD-60155E24BD5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611284" y="195844"/>
            <a:ext cx="3352800" cy="4191000"/>
          </a:xfrm>
          <a:prstGeom prst="rect">
            <a:avLst/>
          </a:prstGeom>
        </p:spPr>
      </p:pic>
      <p:pic>
        <p:nvPicPr>
          <p:cNvPr id="15" name="Picture 14" descr="A painting of a person holding a large fish&#10;&#10;AI-generated content may be incorrect.">
            <a:extLst>
              <a:ext uri="{FF2B5EF4-FFF2-40B4-BE49-F238E27FC236}">
                <a16:creationId xmlns:a16="http://schemas.microsoft.com/office/drawing/2014/main" id="{CFD62A9A-AA31-E1FD-0912-47B0C2F09515}"/>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247123" y="3113484"/>
            <a:ext cx="4623487" cy="3207544"/>
          </a:xfrm>
          <a:prstGeom prst="rect">
            <a:avLst/>
          </a:prstGeom>
        </p:spPr>
      </p:pic>
      <p:pic>
        <p:nvPicPr>
          <p:cNvPr id="23" name="Picture 22" descr="A painting of a person lying on the ground&#10;&#10;AI-generated content may be incorrect.">
            <a:extLst>
              <a:ext uri="{FF2B5EF4-FFF2-40B4-BE49-F238E27FC236}">
                <a16:creationId xmlns:a16="http://schemas.microsoft.com/office/drawing/2014/main" id="{CA7A274E-EC05-BD35-5C75-250F2EF75B22}"/>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4680051" y="3429000"/>
            <a:ext cx="5282682" cy="2921983"/>
          </a:xfrm>
          <a:prstGeom prst="rect">
            <a:avLst/>
          </a:prstGeom>
        </p:spPr>
      </p:pic>
      <p:pic>
        <p:nvPicPr>
          <p:cNvPr id="28" name="Picture 27" descr="A person in robe talking to a person in a desert&#10;&#10;AI-generated content may be incorrect.">
            <a:extLst>
              <a:ext uri="{FF2B5EF4-FFF2-40B4-BE49-F238E27FC236}">
                <a16:creationId xmlns:a16="http://schemas.microsoft.com/office/drawing/2014/main" id="{95D137BA-175F-40E0-3BB4-062041379979}"/>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9105900" y="2852922"/>
            <a:ext cx="2857500" cy="2552700"/>
          </a:xfrm>
          <a:prstGeom prst="rect">
            <a:avLst/>
          </a:prstGeom>
        </p:spPr>
      </p:pic>
    </p:spTree>
    <p:extLst>
      <p:ext uri="{BB962C8B-B14F-4D97-AF65-F5344CB8AC3E}">
        <p14:creationId xmlns:p14="http://schemas.microsoft.com/office/powerpoint/2010/main" val="134289555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8BA52-2EDD-9E31-5A62-E1FD4C32C3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E87CA3-B5F7-EE5C-B7E7-5B550C238869}"/>
              </a:ext>
            </a:extLst>
          </p:cNvPr>
          <p:cNvSpPr>
            <a:spLocks noGrp="1"/>
          </p:cNvSpPr>
          <p:nvPr>
            <p:ph type="ctrTitle"/>
          </p:nvPr>
        </p:nvSpPr>
        <p:spPr>
          <a:xfrm>
            <a:off x="731520" y="941832"/>
            <a:ext cx="4626864" cy="3209544"/>
          </a:xfrm>
        </p:spPr>
        <p:txBody>
          <a:bodyPr anchor="b">
            <a:normAutofit/>
          </a:bodyPr>
          <a:lstStyle/>
          <a:p>
            <a:r>
              <a:rPr lang="en-GB" dirty="0"/>
              <a:t>What is a prophet?</a:t>
            </a:r>
          </a:p>
        </p:txBody>
      </p:sp>
      <p:pic>
        <p:nvPicPr>
          <p:cNvPr id="6" name="Picture 5" descr="A painting of a person praying&#10;&#10;AI-generated content may be incorrect.">
            <a:hlinkClick r:id="rId3"/>
            <a:extLst>
              <a:ext uri="{FF2B5EF4-FFF2-40B4-BE49-F238E27FC236}">
                <a16:creationId xmlns:a16="http://schemas.microsoft.com/office/drawing/2014/main" id="{AD8874BB-74AA-1FA3-0568-A6C8D97A4A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853618" y="0"/>
            <a:ext cx="4577715" cy="6858000"/>
          </a:xfrm>
          <a:prstGeom prst="rect">
            <a:avLst/>
          </a:prstGeom>
          <a:noFill/>
        </p:spPr>
      </p:pic>
    </p:spTree>
    <p:extLst>
      <p:ext uri="{BB962C8B-B14F-4D97-AF65-F5344CB8AC3E}">
        <p14:creationId xmlns:p14="http://schemas.microsoft.com/office/powerpoint/2010/main" val="370475784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4EE8B-9AE4-9627-70F1-4E30383BAFA5}"/>
              </a:ext>
            </a:extLst>
          </p:cNvPr>
          <p:cNvSpPr>
            <a:spLocks noGrp="1"/>
          </p:cNvSpPr>
          <p:nvPr>
            <p:ph type="title"/>
          </p:nvPr>
        </p:nvSpPr>
        <p:spPr>
          <a:xfrm>
            <a:off x="731520" y="2596896"/>
            <a:ext cx="8933688" cy="3566160"/>
          </a:xfrm>
        </p:spPr>
        <p:txBody>
          <a:bodyPr anchor="b">
            <a:normAutofit/>
          </a:bodyPr>
          <a:lstStyle/>
          <a:p>
            <a:pPr>
              <a:lnSpc>
                <a:spcPct val="100000"/>
              </a:lnSpc>
            </a:pPr>
            <a:r>
              <a:rPr lang="en-US" sz="5600" dirty="0"/>
              <a:t>Lesson 2: Abraham</a:t>
            </a:r>
          </a:p>
        </p:txBody>
      </p:sp>
    </p:spTree>
    <p:extLst>
      <p:ext uri="{BB962C8B-B14F-4D97-AF65-F5344CB8AC3E}">
        <p14:creationId xmlns:p14="http://schemas.microsoft.com/office/powerpoint/2010/main" val="2396075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64172-D9A6-AB33-C987-EFE8E75FD433}"/>
            </a:ext>
          </a:extLst>
        </p:cNvPr>
        <p:cNvGrpSpPr/>
        <p:nvPr/>
      </p:nvGrpSpPr>
      <p:grpSpPr>
        <a:xfrm>
          <a:off x="0" y="0"/>
          <a:ext cx="0" cy="0"/>
          <a:chOff x="0" y="0"/>
          <a:chExt cx="0" cy="0"/>
        </a:xfrm>
      </p:grpSpPr>
      <p:pic>
        <p:nvPicPr>
          <p:cNvPr id="6" name="Picture 5" descr="A group of people standing in a room&#10;&#10;AI-generated content may be incorrect.">
            <a:hlinkClick r:id="rId3"/>
            <a:extLst>
              <a:ext uri="{FF2B5EF4-FFF2-40B4-BE49-F238E27FC236}">
                <a16:creationId xmlns:a16="http://schemas.microsoft.com/office/drawing/2014/main" id="{78AC3BF0-6BA1-C79F-96AD-B51C54F8D9E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90" r="9709" b="1"/>
          <a:stretch>
            <a:fillRect/>
          </a:stretch>
        </p:blipFill>
        <p:spPr>
          <a:xfrm>
            <a:off x="2362200" y="457200"/>
            <a:ext cx="7772400" cy="5444155"/>
          </a:xfrm>
          <a:prstGeom prst="rect">
            <a:avLst/>
          </a:prstGeom>
          <a:noFill/>
        </p:spPr>
      </p:pic>
    </p:spTree>
    <p:extLst>
      <p:ext uri="{BB962C8B-B14F-4D97-AF65-F5344CB8AC3E}">
        <p14:creationId xmlns:p14="http://schemas.microsoft.com/office/powerpoint/2010/main" val="138303634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AA82F-E3BE-06EB-47AC-1C1894F8B7E1}"/>
              </a:ext>
            </a:extLst>
          </p:cNvPr>
          <p:cNvSpPr>
            <a:spLocks noGrp="1"/>
          </p:cNvSpPr>
          <p:nvPr>
            <p:ph type="title"/>
          </p:nvPr>
        </p:nvSpPr>
        <p:spPr>
          <a:xfrm>
            <a:off x="731520" y="2596896"/>
            <a:ext cx="8933688" cy="3566160"/>
          </a:xfrm>
        </p:spPr>
        <p:txBody>
          <a:bodyPr anchor="b">
            <a:normAutofit/>
          </a:bodyPr>
          <a:lstStyle/>
          <a:p>
            <a:r>
              <a:rPr lang="en-US"/>
              <a:t>Lesson 3: Jesus in Christianity and Islam</a:t>
            </a:r>
          </a:p>
        </p:txBody>
      </p:sp>
    </p:spTree>
    <p:extLst>
      <p:ext uri="{BB962C8B-B14F-4D97-AF65-F5344CB8AC3E}">
        <p14:creationId xmlns:p14="http://schemas.microsoft.com/office/powerpoint/2010/main" val="2908369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ainting of a person holding a book&#10;&#10;AI-generated content may be incorrect.">
            <a:hlinkClick r:id="rId3"/>
            <a:extLst>
              <a:ext uri="{FF2B5EF4-FFF2-40B4-BE49-F238E27FC236}">
                <a16:creationId xmlns:a16="http://schemas.microsoft.com/office/drawing/2014/main" id="{245FA304-7F4F-768D-7D35-0CFFAA43382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5166" r="11099" b="1"/>
          <a:stretch>
            <a:fillRect/>
          </a:stretch>
        </p:blipFill>
        <p:spPr>
          <a:xfrm>
            <a:off x="2956560" y="762000"/>
            <a:ext cx="6278880" cy="5117676"/>
          </a:xfrm>
          <a:prstGeom prst="rect">
            <a:avLst/>
          </a:prstGeom>
          <a:noFill/>
        </p:spPr>
      </p:pic>
    </p:spTree>
    <p:extLst>
      <p:ext uri="{BB962C8B-B14F-4D97-AF65-F5344CB8AC3E}">
        <p14:creationId xmlns:p14="http://schemas.microsoft.com/office/powerpoint/2010/main" val="285979817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594F1-B066-BA40-C68D-F2B05DD36EBA}"/>
              </a:ext>
            </a:extLst>
          </p:cNvPr>
          <p:cNvSpPr>
            <a:spLocks noGrp="1"/>
          </p:cNvSpPr>
          <p:nvPr>
            <p:ph type="title"/>
          </p:nvPr>
        </p:nvSpPr>
        <p:spPr>
          <a:xfrm>
            <a:off x="731520" y="2596896"/>
            <a:ext cx="8933688" cy="3566160"/>
          </a:xfrm>
        </p:spPr>
        <p:txBody>
          <a:bodyPr anchor="b">
            <a:normAutofit/>
          </a:bodyPr>
          <a:lstStyle/>
          <a:p>
            <a:r>
              <a:rPr lang="en-US" sz="5600" dirty="0"/>
              <a:t>Lesson 4: Muhammad – Seal of the Prophets</a:t>
            </a:r>
          </a:p>
        </p:txBody>
      </p:sp>
    </p:spTree>
    <p:extLst>
      <p:ext uri="{BB962C8B-B14F-4D97-AF65-F5344CB8AC3E}">
        <p14:creationId xmlns:p14="http://schemas.microsoft.com/office/powerpoint/2010/main" val="1389939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GradientRise">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GradientRise">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 id="{FF74CFCA-15A8-4A19-8791-A4B07AC19AED}" vid="{4F1DA30D-FBF7-47F9-8AB5-ACED5332D3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E753F6F-88D8-493D-A089-0923419088E5}">
  <ds:schemaRefs>
    <ds:schemaRef ds:uri="http://schemas.microsoft.com/sharepoint/v3/contenttype/forms"/>
  </ds:schemaRefs>
</ds:datastoreItem>
</file>

<file path=customXml/itemProps2.xml><?xml version="1.0" encoding="utf-8"?>
<ds:datastoreItem xmlns:ds="http://schemas.openxmlformats.org/officeDocument/2006/customXml" ds:itemID="{5D279CDD-1FB7-427E-9208-ECF0EB941A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04CAC9-4DB9-48D9-8A6F-3675D14127D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GradientRise</Template>
  <TotalTime>346</TotalTime>
  <Words>441</Words>
  <Application>Microsoft Office PowerPoint</Application>
  <PresentationFormat>Widescreen</PresentationFormat>
  <Paragraphs>34</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Avenir Next LT Pro</vt:lpstr>
      <vt:lpstr>Avenir Next LT Pro Light</vt:lpstr>
      <vt:lpstr>Calibri</vt:lpstr>
      <vt:lpstr>Neue Haas Grotesk Text Pro</vt:lpstr>
      <vt:lpstr>GradientRise</vt:lpstr>
      <vt:lpstr>Seal of the Prophets – Year 5 RE Unit</vt:lpstr>
      <vt:lpstr>Lesson 1: What is a Prophet?</vt:lpstr>
      <vt:lpstr>Who are these prophets from the Bible?</vt:lpstr>
      <vt:lpstr>What is a prophet?</vt:lpstr>
      <vt:lpstr>Lesson 2: Abraham</vt:lpstr>
      <vt:lpstr>PowerPoint Presentation</vt:lpstr>
      <vt:lpstr>Lesson 3: Jesus in Christianity and Islam</vt:lpstr>
      <vt:lpstr>PowerPoint Presentation</vt:lpstr>
      <vt:lpstr>Lesson 4: Muhammad – Seal of the Prophets</vt:lpstr>
      <vt:lpstr>Who is the Seal of the Prophets?</vt:lpstr>
      <vt:lpstr>Lessons 5&amp;6 – Use oak academy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Penny Bingham</dc:creator>
  <cp:lastModifiedBy>Penny Bingham</cp:lastModifiedBy>
  <cp:revision>2</cp:revision>
  <dcterms:created xsi:type="dcterms:W3CDTF">2025-08-21T17:09:02Z</dcterms:created>
  <dcterms:modified xsi:type="dcterms:W3CDTF">2025-11-12T12:39:59Z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