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9" r:id="rId4"/>
    <p:sldId id="261" r:id="rId5"/>
    <p:sldId id="262" r:id="rId6"/>
    <p:sldId id="258" r:id="rId7"/>
    <p:sldId id="263" r:id="rId8"/>
    <p:sldId id="264" r:id="rId9"/>
    <p:sldId id="265" r:id="rId10"/>
    <p:sldId id="260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0110E"/>
    <a:srgbClr val="3420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19" autoAdjust="0"/>
    <p:restoredTop sz="94660"/>
  </p:normalViewPr>
  <p:slideViewPr>
    <p:cSldViewPr snapToGrid="0">
      <p:cViewPr varScale="1">
        <p:scale>
          <a:sx n="31" d="100"/>
          <a:sy n="31" d="100"/>
        </p:scale>
        <p:origin x="78" y="8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77592A-E320-4D38-8948-F02A847187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EBF2EF2-C1E8-40E9-87E1-DF6F7B459D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4FB666-DC7D-4E90-92AA-A3752CFEF5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4E9D0-8632-4222-AAD1-AB177ED29739}" type="datetimeFigureOut">
              <a:rPr lang="en-GB" smtClean="0"/>
              <a:t>14/01/2022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EA33A5-5D5E-4F72-8BAC-D1AC3D5E83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9405EF-621E-47F3-97F6-62CA1CC804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55182-EB43-48D3-B1CD-5DC7A2ABC5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99394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CD880E-805B-4919-A582-F251D85829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E10B74-B8BC-4FD7-83E0-4B859881BA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110304-E923-4BCC-BD45-00C60CBB33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4E9D0-8632-4222-AAD1-AB177ED29739}" type="datetimeFigureOut">
              <a:rPr lang="en-GB" smtClean="0"/>
              <a:t>14/01/2022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914181-3F83-47EB-AA39-105315C47D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493DF9-058A-44AB-A323-1716851D2C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55182-EB43-48D3-B1CD-5DC7A2ABC5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00177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10AC5C-3727-4ACC-A9B2-3490C7F67E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22E41D-74A9-4870-99DC-F6193CACCE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02461C-BC84-4EC0-8A27-4209B95D34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4E9D0-8632-4222-AAD1-AB177ED29739}" type="datetimeFigureOut">
              <a:rPr lang="en-GB" smtClean="0"/>
              <a:t>14/01/2022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F6502E-EC6A-42AB-9849-15BB649838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05A043-5509-4F76-BC64-FDE1E61823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55182-EB43-48D3-B1CD-5DC7A2ABC5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82411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7E710A-5CC2-4039-8A42-3A43C90278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982A77-46A1-4B24-8FA3-87DFAB8FFF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FAAE33D-EBD2-44F1-BAB9-BE6CDC6BDC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91B800D-AE3A-4E4F-B8CC-5ADCB854E9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4E9D0-8632-4222-AAD1-AB177ED29739}" type="datetimeFigureOut">
              <a:rPr lang="en-GB" smtClean="0"/>
              <a:t>14/01/2022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22AC79-F8C3-4945-896C-7B73669B4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40E069-3BFD-454C-A6D3-F66DC7020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55182-EB43-48D3-B1CD-5DC7A2ABC5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5072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41A459-5CE8-46C9-912E-3DF0DC7F4D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CCA34F-2AC1-4698-A159-36EA7421A6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574E4F-78F4-4278-BA5C-1C3D1FF7E0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6F71D6D-203C-410C-9A3E-245D56A9D8D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3583071-501D-4CDF-9B65-EF1EDD21D49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7678D98-F128-4506-9DFF-950BC82E88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4E9D0-8632-4222-AAD1-AB177ED29739}" type="datetimeFigureOut">
              <a:rPr lang="en-GB" smtClean="0"/>
              <a:t>14/01/2022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884D225-1008-42B8-90A2-CC57333924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0AAF522-963F-4408-B9EC-0A5CC34FE0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55182-EB43-48D3-B1CD-5DC7A2ABC5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29892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811DBB-2888-4D95-AB63-5DAD276FB6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33182B9-8AEC-431C-A73F-84AB6775FD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4E9D0-8632-4222-AAD1-AB177ED29739}" type="datetimeFigureOut">
              <a:rPr lang="en-GB" smtClean="0"/>
              <a:t>14/01/2022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9077ED-6BF8-496C-9933-FCB44F64CF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587DEDF-9E85-48D4-BD7D-3636B049BB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55182-EB43-48D3-B1CD-5DC7A2ABC5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13520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F292B64-6AE6-468B-BF76-4ACB2618B1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4E9D0-8632-4222-AAD1-AB177ED29739}" type="datetimeFigureOut">
              <a:rPr lang="en-GB" smtClean="0"/>
              <a:t>14/01/2022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EC1CC1A-5E15-4621-BBCA-F68162DE50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EEAE91-5AA2-47E2-8B36-A73B5A6844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55182-EB43-48D3-B1CD-5DC7A2ABC5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39314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FEFE09-96F3-4B62-98F5-2DA31A212B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0299F2-721B-40C9-B626-58C81E22A1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9FF8C9-480A-41B8-ABB3-C5704C7726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BBA1048-BDF0-41A4-930C-2E32998C2B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4E9D0-8632-4222-AAD1-AB177ED29739}" type="datetimeFigureOut">
              <a:rPr lang="en-GB" smtClean="0"/>
              <a:t>14/01/2022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2C7B5F-D5F6-42E2-BBA5-D6997228BB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371A6B-0BEF-4D68-B403-8E8CE613AC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55182-EB43-48D3-B1CD-5DC7A2ABC5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75489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CEB98A-9A16-4661-A870-8EFA840B83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5953728-A060-4DA9-9A70-EC501B7445D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079C01-E895-402A-820C-B74D7F1CEC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3ABD128-246C-4CAA-BCC1-62ABA4A5CA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4E9D0-8632-4222-AAD1-AB177ED29739}" type="datetimeFigureOut">
              <a:rPr lang="en-GB" smtClean="0"/>
              <a:t>14/01/2022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7D35DA-DF1A-4840-BD37-A08121FBA0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ECD46C-BFAD-4755-9EEC-50AB010EA7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55182-EB43-48D3-B1CD-5DC7A2ABC5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10474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575BE8-5082-4B44-98DE-A85682B308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5E8596C-55C6-4DDD-B897-F5949461C6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9013F6-C707-4BA8-AC11-6DF14757AA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4E9D0-8632-4222-AAD1-AB177ED29739}" type="datetimeFigureOut">
              <a:rPr lang="en-GB" smtClean="0"/>
              <a:t>14/01/2022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A5CBBE-DE9D-4D12-9A9B-3A5ADDB981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C1962B-6234-4C58-B057-3DEF18308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55182-EB43-48D3-B1CD-5DC7A2ABC5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68926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550E15A-E754-49D4-B299-CB58194CA9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AB2BE04-7D22-4923-B571-B714FD5C28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0C8EF3-67F7-43FB-9A01-C041AE1986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4E9D0-8632-4222-AAD1-AB177ED29739}" type="datetimeFigureOut">
              <a:rPr lang="en-GB" smtClean="0"/>
              <a:t>14/01/2022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F25715-A073-406C-95B4-712ECC8A9E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A2DA82-6C9C-4B65-8D17-136F5BA7C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55182-EB43-48D3-B1CD-5DC7A2ABC5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38301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29A2C1E-AA4A-4709-AFB2-00FBEC6F8D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AEF14B-B01E-4469-B2FD-267BDAE061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F337C1-6322-4D91-A2E6-331005B44AA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34E9D0-8632-4222-AAD1-AB177ED29739}" type="datetimeFigureOut">
              <a:rPr lang="en-GB" smtClean="0"/>
              <a:t>14/01/2022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6B2939-2D61-4A67-A570-C6FC395BA8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6BF0A8-D924-4BD0-9471-E13B566F03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D55182-EB43-48D3-B1CD-5DC7A2ABC5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30620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9A74051-86CA-4F27-848E-7BBB5CF1EF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9025" y="0"/>
            <a:ext cx="49339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02370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person&#10;&#10;Description automatically generated">
            <a:extLst>
              <a:ext uri="{FF2B5EF4-FFF2-40B4-BE49-F238E27FC236}">
                <a16:creationId xmlns:a16="http://schemas.microsoft.com/office/drawing/2014/main" id="{1FF669E1-2887-47C4-91A1-58C90F094C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2531" y="3342899"/>
            <a:ext cx="4426900" cy="3320175"/>
          </a:xfrm>
          <a:prstGeom prst="rect">
            <a:avLst/>
          </a:prstGeom>
        </p:spPr>
      </p:pic>
      <p:pic>
        <p:nvPicPr>
          <p:cNvPr id="7" name="Picture 6" descr="A picture containing person, outdoor&#10;&#10;Description automatically generated">
            <a:extLst>
              <a:ext uri="{FF2B5EF4-FFF2-40B4-BE49-F238E27FC236}">
                <a16:creationId xmlns:a16="http://schemas.microsoft.com/office/drawing/2014/main" id="{1DD4B4F8-8A77-416C-BE7E-1A69E640260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83" r="12377" b="13311"/>
          <a:stretch/>
        </p:blipFill>
        <p:spPr>
          <a:xfrm>
            <a:off x="2192569" y="194926"/>
            <a:ext cx="3099278" cy="3320175"/>
          </a:xfrm>
          <a:prstGeom prst="rect">
            <a:avLst/>
          </a:prstGeom>
        </p:spPr>
      </p:pic>
      <p:pic>
        <p:nvPicPr>
          <p:cNvPr id="9" name="Picture 8" descr="A picture containing suitcase, luggage, indoor, container&#10;&#10;Description automatically generated">
            <a:extLst>
              <a:ext uri="{FF2B5EF4-FFF2-40B4-BE49-F238E27FC236}">
                <a16:creationId xmlns:a16="http://schemas.microsoft.com/office/drawing/2014/main" id="{37DA4D16-6372-4DD5-8919-3551606ACDD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208" b="6633"/>
          <a:stretch/>
        </p:blipFill>
        <p:spPr>
          <a:xfrm>
            <a:off x="7529209" y="194926"/>
            <a:ext cx="4284600" cy="3065505"/>
          </a:xfrm>
          <a:prstGeom prst="rect">
            <a:avLst/>
          </a:prstGeom>
        </p:spPr>
      </p:pic>
      <p:pic>
        <p:nvPicPr>
          <p:cNvPr id="11" name="Picture 10" descr="A close-up of some ice cream&#10;&#10;Description automatically generated with low confidence">
            <a:extLst>
              <a:ext uri="{FF2B5EF4-FFF2-40B4-BE49-F238E27FC236}">
                <a16:creationId xmlns:a16="http://schemas.microsoft.com/office/drawing/2014/main" id="{7A59C241-A5C0-4A4C-A125-B1010432F09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024" b="14894"/>
          <a:stretch/>
        </p:blipFill>
        <p:spPr>
          <a:xfrm>
            <a:off x="1055885" y="3708485"/>
            <a:ext cx="3858002" cy="2954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22383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owl of rice and a bowl of soup&#10;&#10;Description automatically generated with low confidence">
            <a:extLst>
              <a:ext uri="{FF2B5EF4-FFF2-40B4-BE49-F238E27FC236}">
                <a16:creationId xmlns:a16="http://schemas.microsoft.com/office/drawing/2014/main" id="{054BB41D-CB71-4481-B3F0-A8C7B1099B3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667" b="4368"/>
          <a:stretch/>
        </p:blipFill>
        <p:spPr>
          <a:xfrm>
            <a:off x="3024351" y="251432"/>
            <a:ext cx="6143297" cy="6355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28837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holding a loaf of bread&#10;&#10;Description automatically generated with low confidence">
            <a:extLst>
              <a:ext uri="{FF2B5EF4-FFF2-40B4-BE49-F238E27FC236}">
                <a16:creationId xmlns:a16="http://schemas.microsoft.com/office/drawing/2014/main" id="{F24B4D36-6930-4289-B545-43C5F0D46B7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23" t="10575" b="38391"/>
          <a:stretch/>
        </p:blipFill>
        <p:spPr>
          <a:xfrm>
            <a:off x="2186152" y="314216"/>
            <a:ext cx="7819696" cy="6229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13063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women in a store&#10;&#10;Description automatically generated with low confidence">
            <a:extLst>
              <a:ext uri="{FF2B5EF4-FFF2-40B4-BE49-F238E27FC236}">
                <a16:creationId xmlns:a16="http://schemas.microsoft.com/office/drawing/2014/main" id="{90E4A562-0DE9-4DD3-8730-85FA9399FBD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33" b="18621"/>
          <a:stretch/>
        </p:blipFill>
        <p:spPr>
          <a:xfrm>
            <a:off x="357353" y="364722"/>
            <a:ext cx="6754868" cy="6128554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99373B8-A4B1-472C-A396-5DFB4F24A6A7}"/>
              </a:ext>
            </a:extLst>
          </p:cNvPr>
          <p:cNvSpPr/>
          <p:nvPr/>
        </p:nvSpPr>
        <p:spPr>
          <a:xfrm>
            <a:off x="7788166" y="1891861"/>
            <a:ext cx="4162096" cy="40969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3CAA36D-049D-44E1-9E7F-0B6861FB95A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4914" t="32176" r="30948" b="40225"/>
          <a:stretch/>
        </p:blipFill>
        <p:spPr>
          <a:xfrm>
            <a:off x="7788166" y="4096919"/>
            <a:ext cx="4162096" cy="189186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3813F4F-5495-46C9-A2DC-06BA919B5B1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5690" t="16330" r="50000" b="60924"/>
          <a:stretch/>
        </p:blipFill>
        <p:spPr>
          <a:xfrm>
            <a:off x="8996855" y="2144947"/>
            <a:ext cx="1744718" cy="1559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21728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outdoor, wall, rock, stone&#10;&#10;Description automatically generated">
            <a:extLst>
              <a:ext uri="{FF2B5EF4-FFF2-40B4-BE49-F238E27FC236}">
                <a16:creationId xmlns:a16="http://schemas.microsoft.com/office/drawing/2014/main" id="{29993E2C-1495-4F69-B564-20C70D2CF6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9987" y="409903"/>
            <a:ext cx="5328743" cy="578594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2322BFA9-1491-4DF9-889E-A369AE8DF565}"/>
              </a:ext>
            </a:extLst>
          </p:cNvPr>
          <p:cNvSpPr/>
          <p:nvPr/>
        </p:nvSpPr>
        <p:spPr>
          <a:xfrm>
            <a:off x="315310" y="851337"/>
            <a:ext cx="5833242" cy="4903076"/>
          </a:xfrm>
          <a:prstGeom prst="ellipse">
            <a:avLst/>
          </a:prstGeom>
          <a:solidFill>
            <a:srgbClr val="20110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Picture 2" descr="Background pattern&#10;&#10;Description automatically generated">
            <a:extLst>
              <a:ext uri="{FF2B5EF4-FFF2-40B4-BE49-F238E27FC236}">
                <a16:creationId xmlns:a16="http://schemas.microsoft.com/office/drawing/2014/main" id="{DB8F1037-7927-48F6-A274-5990FF0EE11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13" t="1471" r="6120"/>
          <a:stretch/>
        </p:blipFill>
        <p:spPr>
          <a:xfrm>
            <a:off x="819807" y="1525313"/>
            <a:ext cx="4834759" cy="3697013"/>
          </a:xfrm>
          <a:prstGeom prst="rect">
            <a:avLst/>
          </a:prstGeom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14485822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hocolate cake with berries on top&#10;&#10;Description automatically generated with low confidence">
            <a:extLst>
              <a:ext uri="{FF2B5EF4-FFF2-40B4-BE49-F238E27FC236}">
                <a16:creationId xmlns:a16="http://schemas.microsoft.com/office/drawing/2014/main" id="{C05852AD-EB82-4E95-ACF1-87D86D8B34E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33" b="7587"/>
          <a:stretch/>
        </p:blipFill>
        <p:spPr>
          <a:xfrm>
            <a:off x="2723905" y="351220"/>
            <a:ext cx="6744189" cy="6155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9403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erson in a hospital bed&#10;&#10;Description automatically generated with low confidence">
            <a:extLst>
              <a:ext uri="{FF2B5EF4-FFF2-40B4-BE49-F238E27FC236}">
                <a16:creationId xmlns:a16="http://schemas.microsoft.com/office/drawing/2014/main" id="{EDDF5213-3BE2-4E49-B27E-F1D894EBBD4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76" r="27800" b="19541"/>
          <a:stretch/>
        </p:blipFill>
        <p:spPr>
          <a:xfrm>
            <a:off x="977463" y="318627"/>
            <a:ext cx="3734768" cy="4978588"/>
          </a:xfrm>
          <a:prstGeom prst="rect">
            <a:avLst/>
          </a:prstGeom>
        </p:spPr>
      </p:pic>
      <p:pic>
        <p:nvPicPr>
          <p:cNvPr id="7" name="Picture 6" descr="A person looking through a window&#10;&#10;Description automatically generated with low confidence">
            <a:extLst>
              <a:ext uri="{FF2B5EF4-FFF2-40B4-BE49-F238E27FC236}">
                <a16:creationId xmlns:a16="http://schemas.microsoft.com/office/drawing/2014/main" id="{980BB799-07BF-474D-A9E1-3EB35B1413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318626"/>
            <a:ext cx="5143500" cy="3429000"/>
          </a:xfrm>
          <a:prstGeom prst="rect">
            <a:avLst/>
          </a:prstGeom>
        </p:spPr>
      </p:pic>
      <p:pic>
        <p:nvPicPr>
          <p:cNvPr id="9" name="Picture 8" descr="A picture containing outdoor, person, ground, meal&#10;&#10;Description automatically generated">
            <a:extLst>
              <a:ext uri="{FF2B5EF4-FFF2-40B4-BE49-F238E27FC236}">
                <a16:creationId xmlns:a16="http://schemas.microsoft.com/office/drawing/2014/main" id="{505869EB-43BD-46FC-9CA3-6AC27F810E1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44"/>
          <a:stretch/>
        </p:blipFill>
        <p:spPr>
          <a:xfrm>
            <a:off x="3612000" y="3110372"/>
            <a:ext cx="3867771" cy="3429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75054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497686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con&#10;&#10;Description automatically generated with medium confidence">
            <a:extLst>
              <a:ext uri="{FF2B5EF4-FFF2-40B4-BE49-F238E27FC236}">
                <a16:creationId xmlns:a16="http://schemas.microsoft.com/office/drawing/2014/main" id="{5FFE6632-CCD5-468E-BEC2-78B319EEA1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7355" y="600211"/>
            <a:ext cx="8797290" cy="5657578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23441789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</TotalTime>
  <Words>0</Words>
  <Application>Microsoft Office PowerPoint</Application>
  <PresentationFormat>Widescreen</PresentationFormat>
  <Paragraphs>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Robin Sharples</dc:creator>
  <cp:lastModifiedBy>Robin Sharples</cp:lastModifiedBy>
  <cp:revision>2</cp:revision>
  <dcterms:created xsi:type="dcterms:W3CDTF">2022-01-14T22:31:25Z</dcterms:created>
  <dcterms:modified xsi:type="dcterms:W3CDTF">2022-01-14T23:30:05Z</dcterms:modified>
</cp:coreProperties>
</file>