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66" r:id="rId2"/>
    <p:sldId id="261" r:id="rId3"/>
    <p:sldId id="260" r:id="rId4"/>
    <p:sldId id="259" r:id="rId5"/>
    <p:sldId id="268" r:id="rId6"/>
    <p:sldId id="269"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1" autoAdjust="0"/>
    <p:restoredTop sz="75260" autoAdjust="0"/>
  </p:normalViewPr>
  <p:slideViewPr>
    <p:cSldViewPr snapToGrid="0">
      <p:cViewPr varScale="1">
        <p:scale>
          <a:sx n="86" d="100"/>
          <a:sy n="86" d="100"/>
        </p:scale>
        <p:origin x="126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Sharples" userId="ecd8b56c-b070-4d21-9ac2-74be95d72085" providerId="ADAL" clId="{0B956A2C-D89A-42C1-815B-6211C267FE44}"/>
    <pc:docChg chg="undo custSel addSld delSld modSld sldOrd">
      <pc:chgData name="Robin Sharples" userId="ecd8b56c-b070-4d21-9ac2-74be95d72085" providerId="ADAL" clId="{0B956A2C-D89A-42C1-815B-6211C267FE44}" dt="2022-07-27T14:47:31.972" v="765" actId="20577"/>
      <pc:docMkLst>
        <pc:docMk/>
      </pc:docMkLst>
      <pc:sldChg chg="del">
        <pc:chgData name="Robin Sharples" userId="ecd8b56c-b070-4d21-9ac2-74be95d72085" providerId="ADAL" clId="{0B956A2C-D89A-42C1-815B-6211C267FE44}" dt="2022-07-21T06:19:51.271" v="3" actId="2696"/>
        <pc:sldMkLst>
          <pc:docMk/>
          <pc:sldMk cId="3239482178" sldId="256"/>
        </pc:sldMkLst>
      </pc:sldChg>
      <pc:sldChg chg="delSp del mod">
        <pc:chgData name="Robin Sharples" userId="ecd8b56c-b070-4d21-9ac2-74be95d72085" providerId="ADAL" clId="{0B956A2C-D89A-42C1-815B-6211C267FE44}" dt="2022-07-24T19:01:50" v="86" actId="47"/>
        <pc:sldMkLst>
          <pc:docMk/>
          <pc:sldMk cId="702604148" sldId="257"/>
        </pc:sldMkLst>
        <pc:picChg chg="del">
          <ac:chgData name="Robin Sharples" userId="ecd8b56c-b070-4d21-9ac2-74be95d72085" providerId="ADAL" clId="{0B956A2C-D89A-42C1-815B-6211C267FE44}" dt="2022-07-21T06:19:27.762" v="0" actId="478"/>
          <ac:picMkLst>
            <pc:docMk/>
            <pc:sldMk cId="702604148" sldId="257"/>
            <ac:picMk id="2" creationId="{659BAB2D-2257-4EA5-86A4-44DB9842127C}"/>
          </ac:picMkLst>
        </pc:picChg>
        <pc:picChg chg="del">
          <ac:chgData name="Robin Sharples" userId="ecd8b56c-b070-4d21-9ac2-74be95d72085" providerId="ADAL" clId="{0B956A2C-D89A-42C1-815B-6211C267FE44}" dt="2022-07-21T06:19:30.212" v="1" actId="478"/>
          <ac:picMkLst>
            <pc:docMk/>
            <pc:sldMk cId="702604148" sldId="257"/>
            <ac:picMk id="4" creationId="{47EE5730-C667-4C4B-83CA-4C216E343731}"/>
          </ac:picMkLst>
        </pc:picChg>
      </pc:sldChg>
      <pc:sldChg chg="del">
        <pc:chgData name="Robin Sharples" userId="ecd8b56c-b070-4d21-9ac2-74be95d72085" providerId="ADAL" clId="{0B956A2C-D89A-42C1-815B-6211C267FE44}" dt="2022-07-21T06:20:02.962" v="5" actId="2696"/>
        <pc:sldMkLst>
          <pc:docMk/>
          <pc:sldMk cId="449667335" sldId="258"/>
        </pc:sldMkLst>
      </pc:sldChg>
      <pc:sldChg chg="addSp modSp add mod ord">
        <pc:chgData name="Robin Sharples" userId="ecd8b56c-b070-4d21-9ac2-74be95d72085" providerId="ADAL" clId="{0B956A2C-D89A-42C1-815B-6211C267FE44}" dt="2022-07-27T09:08:14.136" v="705" actId="1037"/>
        <pc:sldMkLst>
          <pc:docMk/>
          <pc:sldMk cId="779195367" sldId="259"/>
        </pc:sldMkLst>
        <pc:spChg chg="add mod">
          <ac:chgData name="Robin Sharples" userId="ecd8b56c-b070-4d21-9ac2-74be95d72085" providerId="ADAL" clId="{0B956A2C-D89A-42C1-815B-6211C267FE44}" dt="2022-07-27T09:07:26.333" v="629" actId="121"/>
          <ac:spMkLst>
            <pc:docMk/>
            <pc:sldMk cId="779195367" sldId="259"/>
            <ac:spMk id="5" creationId="{86322ADD-69E0-4C59-8DE7-CA408440D0B3}"/>
          </ac:spMkLst>
        </pc:spChg>
        <pc:spChg chg="add mod">
          <ac:chgData name="Robin Sharples" userId="ecd8b56c-b070-4d21-9ac2-74be95d72085" providerId="ADAL" clId="{0B956A2C-D89A-42C1-815B-6211C267FE44}" dt="2022-07-27T09:08:14.136" v="705" actId="1037"/>
          <ac:spMkLst>
            <pc:docMk/>
            <pc:sldMk cId="779195367" sldId="259"/>
            <ac:spMk id="6" creationId="{7F3607DF-F203-4F99-88E4-C153F02A27B4}"/>
          </ac:spMkLst>
        </pc:spChg>
        <pc:picChg chg="add mod">
          <ac:chgData name="Robin Sharples" userId="ecd8b56c-b070-4d21-9ac2-74be95d72085" providerId="ADAL" clId="{0B956A2C-D89A-42C1-815B-6211C267FE44}" dt="2022-07-27T09:05:58.071" v="567" actId="1076"/>
          <ac:picMkLst>
            <pc:docMk/>
            <pc:sldMk cId="779195367" sldId="259"/>
            <ac:picMk id="2" creationId="{8BDDB35D-5F1F-48BE-A45B-C46F0CFC803E}"/>
          </ac:picMkLst>
        </pc:picChg>
        <pc:picChg chg="add mod">
          <ac:chgData name="Robin Sharples" userId="ecd8b56c-b070-4d21-9ac2-74be95d72085" providerId="ADAL" clId="{0B956A2C-D89A-42C1-815B-6211C267FE44}" dt="2022-07-27T09:06:02.523" v="568" actId="14100"/>
          <ac:picMkLst>
            <pc:docMk/>
            <pc:sldMk cId="779195367" sldId="259"/>
            <ac:picMk id="4" creationId="{C82B4843-B360-4713-8440-DA9156205F79}"/>
          </ac:picMkLst>
        </pc:picChg>
      </pc:sldChg>
      <pc:sldChg chg="addSp modSp add mod ord modNotesTx">
        <pc:chgData name="Robin Sharples" userId="ecd8b56c-b070-4d21-9ac2-74be95d72085" providerId="ADAL" clId="{0B956A2C-D89A-42C1-815B-6211C267FE44}" dt="2022-07-27T14:47:31.972" v="765" actId="20577"/>
        <pc:sldMkLst>
          <pc:docMk/>
          <pc:sldMk cId="1833374599" sldId="260"/>
        </pc:sldMkLst>
        <pc:spChg chg="add mod">
          <ac:chgData name="Robin Sharples" userId="ecd8b56c-b070-4d21-9ac2-74be95d72085" providerId="ADAL" clId="{0B956A2C-D89A-42C1-815B-6211C267FE44}" dt="2022-07-27T08:58:03.144" v="566" actId="113"/>
          <ac:spMkLst>
            <pc:docMk/>
            <pc:sldMk cId="1833374599" sldId="260"/>
            <ac:spMk id="4" creationId="{1AD0762A-873A-4F48-A321-3C8DFCB16E6F}"/>
          </ac:spMkLst>
        </pc:spChg>
        <pc:picChg chg="add mod">
          <ac:chgData name="Robin Sharples" userId="ecd8b56c-b070-4d21-9ac2-74be95d72085" providerId="ADAL" clId="{0B956A2C-D89A-42C1-815B-6211C267FE44}" dt="2022-07-27T08:57:17.879" v="546" actId="1036"/>
          <ac:picMkLst>
            <pc:docMk/>
            <pc:sldMk cId="1833374599" sldId="260"/>
            <ac:picMk id="2" creationId="{9A0A7BB2-91E4-47B4-A2F1-BB098775701D}"/>
          </ac:picMkLst>
        </pc:picChg>
        <pc:picChg chg="add mod modCrop">
          <ac:chgData name="Robin Sharples" userId="ecd8b56c-b070-4d21-9ac2-74be95d72085" providerId="ADAL" clId="{0B956A2C-D89A-42C1-815B-6211C267FE44}" dt="2022-07-27T08:56:43.521" v="534" actId="14100"/>
          <ac:picMkLst>
            <pc:docMk/>
            <pc:sldMk cId="1833374599" sldId="260"/>
            <ac:picMk id="5" creationId="{EA561044-319C-4FCB-B042-25E928ED3D8B}"/>
          </ac:picMkLst>
        </pc:picChg>
        <pc:picChg chg="add mod modCrop">
          <ac:chgData name="Robin Sharples" userId="ecd8b56c-b070-4d21-9ac2-74be95d72085" providerId="ADAL" clId="{0B956A2C-D89A-42C1-815B-6211C267FE44}" dt="2022-07-27T08:57:08.184" v="538" actId="14100"/>
          <ac:picMkLst>
            <pc:docMk/>
            <pc:sldMk cId="1833374599" sldId="260"/>
            <ac:picMk id="6" creationId="{6E180398-EFAF-4B7E-9F88-479984781DAD}"/>
          </ac:picMkLst>
        </pc:picChg>
        <pc:picChg chg="add mod">
          <ac:chgData name="Robin Sharples" userId="ecd8b56c-b070-4d21-9ac2-74be95d72085" providerId="ADAL" clId="{0B956A2C-D89A-42C1-815B-6211C267FE44}" dt="2022-07-25T12:01:35.386" v="200" actId="14100"/>
          <ac:picMkLst>
            <pc:docMk/>
            <pc:sldMk cId="1833374599" sldId="260"/>
            <ac:picMk id="8" creationId="{8C71D17D-0C57-4609-8677-BA367206A66A}"/>
          </ac:picMkLst>
        </pc:picChg>
        <pc:picChg chg="add mod modCrop">
          <ac:chgData name="Robin Sharples" userId="ecd8b56c-b070-4d21-9ac2-74be95d72085" providerId="ADAL" clId="{0B956A2C-D89A-42C1-815B-6211C267FE44}" dt="2022-07-27T08:57:29.219" v="558" actId="1038"/>
          <ac:picMkLst>
            <pc:docMk/>
            <pc:sldMk cId="1833374599" sldId="260"/>
            <ac:picMk id="10" creationId="{B1B5CB3F-1D07-4D53-917D-02D517A3907C}"/>
          </ac:picMkLst>
        </pc:picChg>
        <pc:picChg chg="add mod modCrop">
          <ac:chgData name="Robin Sharples" userId="ecd8b56c-b070-4d21-9ac2-74be95d72085" providerId="ADAL" clId="{0B956A2C-D89A-42C1-815B-6211C267FE44}" dt="2022-07-27T08:56:31.185" v="533" actId="1036"/>
          <ac:picMkLst>
            <pc:docMk/>
            <pc:sldMk cId="1833374599" sldId="260"/>
            <ac:picMk id="12" creationId="{C8A0B788-3B89-4BE9-AB95-81E143B4C901}"/>
          </ac:picMkLst>
        </pc:picChg>
      </pc:sldChg>
      <pc:sldChg chg="addSp delSp modSp add mod ord">
        <pc:chgData name="Robin Sharples" userId="ecd8b56c-b070-4d21-9ac2-74be95d72085" providerId="ADAL" clId="{0B956A2C-D89A-42C1-815B-6211C267FE44}" dt="2022-07-27T13:42:26.284" v="764" actId="20577"/>
        <pc:sldMkLst>
          <pc:docMk/>
          <pc:sldMk cId="2238169553" sldId="261"/>
        </pc:sldMkLst>
        <pc:spChg chg="add del mod">
          <ac:chgData name="Robin Sharples" userId="ecd8b56c-b070-4d21-9ac2-74be95d72085" providerId="ADAL" clId="{0B956A2C-D89A-42C1-815B-6211C267FE44}" dt="2022-07-21T09:54:55.290" v="39" actId="478"/>
          <ac:spMkLst>
            <pc:docMk/>
            <pc:sldMk cId="2238169553" sldId="261"/>
            <ac:spMk id="4" creationId="{9799F55C-814C-4FF1-A3DA-0601AFF77932}"/>
          </ac:spMkLst>
        </pc:spChg>
        <pc:spChg chg="add mod">
          <ac:chgData name="Robin Sharples" userId="ecd8b56c-b070-4d21-9ac2-74be95d72085" providerId="ADAL" clId="{0B956A2C-D89A-42C1-815B-6211C267FE44}" dt="2022-07-27T13:42:26.284" v="764" actId="20577"/>
          <ac:spMkLst>
            <pc:docMk/>
            <pc:sldMk cId="2238169553" sldId="261"/>
            <ac:spMk id="6" creationId="{8B23B568-863A-4B0D-A3B3-034E9A54CAEA}"/>
          </ac:spMkLst>
        </pc:spChg>
        <pc:picChg chg="mod">
          <ac:chgData name="Robin Sharples" userId="ecd8b56c-b070-4d21-9ac2-74be95d72085" providerId="ADAL" clId="{0B956A2C-D89A-42C1-815B-6211C267FE44}" dt="2022-07-21T10:03:28.965" v="66" actId="1076"/>
          <ac:picMkLst>
            <pc:docMk/>
            <pc:sldMk cId="2238169553" sldId="261"/>
            <ac:picMk id="3" creationId="{43D4BA63-053C-4561-8E44-F41EAC31FB60}"/>
          </ac:picMkLst>
        </pc:picChg>
        <pc:picChg chg="add del mod">
          <ac:chgData name="Robin Sharples" userId="ecd8b56c-b070-4d21-9ac2-74be95d72085" providerId="ADAL" clId="{0B956A2C-D89A-42C1-815B-6211C267FE44}" dt="2022-07-21T10:01:15.522" v="49" actId="478"/>
          <ac:picMkLst>
            <pc:docMk/>
            <pc:sldMk cId="2238169553" sldId="261"/>
            <ac:picMk id="7" creationId="{BE043DAD-3531-4275-9DEC-A5CA7311957E}"/>
          </ac:picMkLst>
        </pc:picChg>
        <pc:picChg chg="add mod ord modCrop">
          <ac:chgData name="Robin Sharples" userId="ecd8b56c-b070-4d21-9ac2-74be95d72085" providerId="ADAL" clId="{0B956A2C-D89A-42C1-815B-6211C267FE44}" dt="2022-07-25T07:56:32.645" v="111" actId="29295"/>
          <ac:picMkLst>
            <pc:docMk/>
            <pc:sldMk cId="2238169553" sldId="261"/>
            <ac:picMk id="8" creationId="{0ED0E92A-D35C-47D7-AED3-07B2E1A5F8BA}"/>
          </ac:picMkLst>
        </pc:picChg>
      </pc:sldChg>
      <pc:sldChg chg="modSp del mod">
        <pc:chgData name="Robin Sharples" userId="ecd8b56c-b070-4d21-9ac2-74be95d72085" providerId="ADAL" clId="{0B956A2C-D89A-42C1-815B-6211C267FE44}" dt="2022-07-25T07:58:05.169" v="158" actId="47"/>
        <pc:sldMkLst>
          <pc:docMk/>
          <pc:sldMk cId="4288497639" sldId="262"/>
        </pc:sldMkLst>
        <pc:spChg chg="mod">
          <ac:chgData name="Robin Sharples" userId="ecd8b56c-b070-4d21-9ac2-74be95d72085" providerId="ADAL" clId="{0B956A2C-D89A-42C1-815B-6211C267FE44}" dt="2022-07-21T12:08:07.306" v="78" actId="14100"/>
          <ac:spMkLst>
            <pc:docMk/>
            <pc:sldMk cId="4288497639" sldId="262"/>
            <ac:spMk id="4" creationId="{7B6A1AE0-16D3-4CDB-9EF7-0AA4C1F2F2FD}"/>
          </ac:spMkLst>
        </pc:spChg>
      </pc:sldChg>
      <pc:sldChg chg="addSp modSp del mod">
        <pc:chgData name="Robin Sharples" userId="ecd8b56c-b070-4d21-9ac2-74be95d72085" providerId="ADAL" clId="{0B956A2C-D89A-42C1-815B-6211C267FE44}" dt="2022-07-27T09:39:00.354" v="754" actId="47"/>
        <pc:sldMkLst>
          <pc:docMk/>
          <pc:sldMk cId="265647175" sldId="263"/>
        </pc:sldMkLst>
        <pc:spChg chg="mod">
          <ac:chgData name="Robin Sharples" userId="ecd8b56c-b070-4d21-9ac2-74be95d72085" providerId="ADAL" clId="{0B956A2C-D89A-42C1-815B-6211C267FE44}" dt="2022-07-27T09:12:16.741" v="713" actId="113"/>
          <ac:spMkLst>
            <pc:docMk/>
            <pc:sldMk cId="265647175" sldId="263"/>
            <ac:spMk id="5" creationId="{E6D4B279-FFCC-47D7-A459-5D92538A47A7}"/>
          </ac:spMkLst>
        </pc:spChg>
        <pc:picChg chg="add mod ord">
          <ac:chgData name="Robin Sharples" userId="ecd8b56c-b070-4d21-9ac2-74be95d72085" providerId="ADAL" clId="{0B956A2C-D89A-42C1-815B-6211C267FE44}" dt="2022-07-27T09:12:37.822" v="753" actId="29295"/>
          <ac:picMkLst>
            <pc:docMk/>
            <pc:sldMk cId="265647175" sldId="263"/>
            <ac:picMk id="2" creationId="{9AFE3407-C584-4F0B-B02D-0E315D3C1A95}"/>
          </ac:picMkLst>
        </pc:picChg>
      </pc:sldChg>
      <pc:sldChg chg="delSp add del mod">
        <pc:chgData name="Robin Sharples" userId="ecd8b56c-b070-4d21-9ac2-74be95d72085" providerId="ADAL" clId="{0B956A2C-D89A-42C1-815B-6211C267FE44}" dt="2022-07-27T08:55:11.094" v="488" actId="2696"/>
        <pc:sldMkLst>
          <pc:docMk/>
          <pc:sldMk cId="264262500" sldId="264"/>
        </pc:sldMkLst>
        <pc:spChg chg="del">
          <ac:chgData name="Robin Sharples" userId="ecd8b56c-b070-4d21-9ac2-74be95d72085" providerId="ADAL" clId="{0B956A2C-D89A-42C1-815B-6211C267FE44}" dt="2022-07-24T15:16:10.112" v="84" actId="478"/>
          <ac:spMkLst>
            <pc:docMk/>
            <pc:sldMk cId="264262500" sldId="264"/>
            <ac:spMk id="4" creationId="{1AD0762A-873A-4F48-A321-3C8DFCB16E6F}"/>
          </ac:spMkLst>
        </pc:spChg>
      </pc:sldChg>
      <pc:sldChg chg="add del">
        <pc:chgData name="Robin Sharples" userId="ecd8b56c-b070-4d21-9ac2-74be95d72085" providerId="ADAL" clId="{0B956A2C-D89A-42C1-815B-6211C267FE44}" dt="2022-07-27T09:08:37.893" v="706" actId="47"/>
        <pc:sldMkLst>
          <pc:docMk/>
          <pc:sldMk cId="3435126612" sldId="265"/>
        </pc:sldMkLst>
      </pc:sldChg>
      <pc:sldChg chg="addSp modSp mod">
        <pc:chgData name="Robin Sharples" userId="ecd8b56c-b070-4d21-9ac2-74be95d72085" providerId="ADAL" clId="{0B956A2C-D89A-42C1-815B-6211C267FE44}" dt="2022-07-25T07:57:45.708" v="157" actId="1037"/>
        <pc:sldMkLst>
          <pc:docMk/>
          <pc:sldMk cId="1615014961" sldId="266"/>
        </pc:sldMkLst>
        <pc:spChg chg="mod">
          <ac:chgData name="Robin Sharples" userId="ecd8b56c-b070-4d21-9ac2-74be95d72085" providerId="ADAL" clId="{0B956A2C-D89A-42C1-815B-6211C267FE44}" dt="2022-07-25T07:57:45.708" v="157" actId="1037"/>
          <ac:spMkLst>
            <pc:docMk/>
            <pc:sldMk cId="1615014961" sldId="266"/>
            <ac:spMk id="2" creationId="{78C6924B-043C-45A6-ACAB-D9B60C8F458B}"/>
          </ac:spMkLst>
        </pc:spChg>
        <pc:spChg chg="mod">
          <ac:chgData name="Robin Sharples" userId="ecd8b56c-b070-4d21-9ac2-74be95d72085" providerId="ADAL" clId="{0B956A2C-D89A-42C1-815B-6211C267FE44}" dt="2022-07-25T07:57:38.937" v="136" actId="1035"/>
          <ac:spMkLst>
            <pc:docMk/>
            <pc:sldMk cId="1615014961" sldId="266"/>
            <ac:spMk id="4" creationId="{BC0D4919-BD96-4769-863E-9BB0F2337E4E}"/>
          </ac:spMkLst>
        </pc:spChg>
        <pc:picChg chg="add ord">
          <ac:chgData name="Robin Sharples" userId="ecd8b56c-b070-4d21-9ac2-74be95d72085" providerId="ADAL" clId="{0B956A2C-D89A-42C1-815B-6211C267FE44}" dt="2022-07-25T07:57:03.544" v="114" actId="167"/>
          <ac:picMkLst>
            <pc:docMk/>
            <pc:sldMk cId="1615014961" sldId="266"/>
            <ac:picMk id="5" creationId="{31DD98D7-D9FC-4C87-8A98-C738AEC5A28B}"/>
          </ac:picMkLst>
        </pc:picChg>
      </pc:sldChg>
      <pc:sldChg chg="addSp delSp modSp add del mod">
        <pc:chgData name="Robin Sharples" userId="ecd8b56c-b070-4d21-9ac2-74be95d72085" providerId="ADAL" clId="{0B956A2C-D89A-42C1-815B-6211C267FE44}" dt="2022-07-27T11:04:13.721" v="755" actId="47"/>
        <pc:sldMkLst>
          <pc:docMk/>
          <pc:sldMk cId="3267588167" sldId="267"/>
        </pc:sldMkLst>
        <pc:spChg chg="del">
          <ac:chgData name="Robin Sharples" userId="ecd8b56c-b070-4d21-9ac2-74be95d72085" providerId="ADAL" clId="{0B956A2C-D89A-42C1-815B-6211C267FE44}" dt="2022-07-25T11:55:47.937" v="183" actId="478"/>
          <ac:spMkLst>
            <pc:docMk/>
            <pc:sldMk cId="3267588167" sldId="267"/>
            <ac:spMk id="5" creationId="{E6D4B279-FFCC-47D7-A459-5D92538A47A7}"/>
          </ac:spMkLst>
        </pc:spChg>
        <pc:spChg chg="add mod">
          <ac:chgData name="Robin Sharples" userId="ecd8b56c-b070-4d21-9ac2-74be95d72085" providerId="ADAL" clId="{0B956A2C-D89A-42C1-815B-6211C267FE44}" dt="2022-07-25T12:19:22.609" v="313"/>
          <ac:spMkLst>
            <pc:docMk/>
            <pc:sldMk cId="3267588167" sldId="267"/>
            <ac:spMk id="6" creationId="{A2C35C76-AFBA-4392-A853-17F8C22268C6}"/>
          </ac:spMkLst>
        </pc:spChg>
        <pc:spChg chg="add del">
          <ac:chgData name="Robin Sharples" userId="ecd8b56c-b070-4d21-9ac2-74be95d72085" providerId="ADAL" clId="{0B956A2C-D89A-42C1-815B-6211C267FE44}" dt="2022-07-25T12:19:14.698" v="311" actId="22"/>
          <ac:spMkLst>
            <pc:docMk/>
            <pc:sldMk cId="3267588167" sldId="267"/>
            <ac:spMk id="7" creationId="{55365499-297D-4A46-AA00-D9AE6B54D64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0017A-016E-4794-B9D4-4BE9DB658CDB}" type="datetimeFigureOut">
              <a:rPr lang="en-GB" smtClean="0"/>
              <a:t>21/09/2022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BA0C9-46AA-4770-AF33-5811E6A2758A}" type="slidenum">
              <a:rPr lang="en-GB" smtClean="0"/>
              <a:t>‹#›</a:t>
            </a:fld>
            <a:endParaRPr lang="en-GB"/>
          </a:p>
        </p:txBody>
      </p:sp>
    </p:spTree>
    <p:extLst>
      <p:ext uri="{BB962C8B-B14F-4D97-AF65-F5344CB8AC3E}">
        <p14:creationId xmlns:p14="http://schemas.microsoft.com/office/powerpoint/2010/main" val="43710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Gather ideas from pupils</a:t>
            </a:r>
          </a:p>
          <a:p>
            <a:r>
              <a:rPr lang="en-GB" dirty="0"/>
              <a:t>This is an opportunity to celebrate diversity and difference</a:t>
            </a:r>
          </a:p>
        </p:txBody>
      </p:sp>
      <p:sp>
        <p:nvSpPr>
          <p:cNvPr id="4" name="Slide Number Placeholder 3"/>
          <p:cNvSpPr>
            <a:spLocks noGrp="1"/>
          </p:cNvSpPr>
          <p:nvPr>
            <p:ph type="sldNum" sz="quarter" idx="5"/>
          </p:nvPr>
        </p:nvSpPr>
        <p:spPr/>
        <p:txBody>
          <a:bodyPr/>
          <a:lstStyle/>
          <a:p>
            <a:fld id="{D96BA0C9-46AA-4770-AF33-5811E6A2758A}" type="slidenum">
              <a:rPr lang="en-GB" smtClean="0"/>
              <a:t>3</a:t>
            </a:fld>
            <a:endParaRPr lang="en-GB"/>
          </a:p>
        </p:txBody>
      </p:sp>
    </p:spTree>
    <p:extLst>
      <p:ext uri="{BB962C8B-B14F-4D97-AF65-F5344CB8AC3E}">
        <p14:creationId xmlns:p14="http://schemas.microsoft.com/office/powerpoint/2010/main" val="188201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optional structure for prayer – see Developmental Prayer File page15* Pupils’ own prayers (or perhaps parents’ or staff prayers) should be inserted at the points in italics. This could be an opportunity to involve extemporary prayer or for silent prayer/reflection.</a:t>
            </a:r>
          </a:p>
          <a:p>
            <a:endParaRPr lang="en-GB" dirty="0"/>
          </a:p>
          <a:p>
            <a:r>
              <a:rPr lang="en-GB" dirty="0"/>
              <a:t>*https://www.odbe.org.uk/content/pages/documents/collectiveworship-prayerfile-doc-202175554553377.pdf</a:t>
            </a:r>
          </a:p>
          <a:p>
            <a:endParaRPr lang="en-GB" dirty="0"/>
          </a:p>
        </p:txBody>
      </p:sp>
      <p:sp>
        <p:nvSpPr>
          <p:cNvPr id="4" name="Slide Number Placeholder 3"/>
          <p:cNvSpPr>
            <a:spLocks noGrp="1"/>
          </p:cNvSpPr>
          <p:nvPr>
            <p:ph type="sldNum" sz="quarter" idx="5"/>
          </p:nvPr>
        </p:nvSpPr>
        <p:spPr/>
        <p:txBody>
          <a:bodyPr/>
          <a:lstStyle/>
          <a:p>
            <a:fld id="{53A1667D-60F6-4CCF-B250-814FEE48E3BF}" type="slidenum">
              <a:rPr lang="en-GB" smtClean="0"/>
              <a:t>5</a:t>
            </a:fld>
            <a:endParaRPr lang="en-GB"/>
          </a:p>
        </p:txBody>
      </p:sp>
    </p:spTree>
    <p:extLst>
      <p:ext uri="{BB962C8B-B14F-4D97-AF65-F5344CB8AC3E}">
        <p14:creationId xmlns:p14="http://schemas.microsoft.com/office/powerpoint/2010/main" val="710492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1667D-60F6-4CCF-B250-814FEE48E3BF}" type="slidenum">
              <a:rPr lang="en-GB" smtClean="0"/>
              <a:t>6</a:t>
            </a:fld>
            <a:endParaRPr lang="en-GB"/>
          </a:p>
        </p:txBody>
      </p:sp>
    </p:spTree>
    <p:extLst>
      <p:ext uri="{BB962C8B-B14F-4D97-AF65-F5344CB8AC3E}">
        <p14:creationId xmlns:p14="http://schemas.microsoft.com/office/powerpoint/2010/main" val="427551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19416-5568-4ABC-BEE0-2F7373A864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04D870-86C7-4A0A-81F0-9953DD7C4E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128BC2-A352-4AD2-A735-EA277AE17F36}"/>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B48F9355-6786-4322-A3DC-F0D1F8BB55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5AD265-36A3-4484-8166-29E490EF98C6}"/>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233978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637F3-8548-4E52-B891-B9950409AF4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1F2143-A6BC-4B93-AC63-8671590E89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6B3F3A-DF68-4F03-86C2-198E9DFFABF6}"/>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460B0D4F-030D-463A-8DAC-23985F817A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D1598B-1305-44F6-9857-5BCDE15DDDE8}"/>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2083542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F11ECC-27D5-4D18-BDAB-F23F4D46D1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E364E3-1281-4763-8DF6-7837B6492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457542-41B8-4AD5-99CD-D6E13A23C97A}"/>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80CBEA0A-C83E-49C8-8BAE-B79841408E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2333EF-64EF-46EB-B60F-4CF4FFB54FF4}"/>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148768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5FE7-EB92-4ACD-96E1-8950CF0FF2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7F9CEF-5A6F-4D29-BA2A-CD5D587124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6ED6DC-9E6F-411C-878A-9026A83E52D0}"/>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14C13015-6273-4DD7-9F08-B1FB9EA41F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B5A356-FEDD-4CAF-ABDB-BAD6C29F8895}"/>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66881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F15D-3B60-4FAD-A1FF-6B245B5017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B0FE633-276A-4388-B6CA-9397C61F21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112AC1-26C5-4334-95BC-42BABA2471D5}"/>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C4B70B14-6844-474A-89D0-D98055BB71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AC7BFA-243A-41A8-95BC-880478930831}"/>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131005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CEE5-D10D-4E8D-8753-F31FA3CC14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2376E2-3412-4A5F-9F65-A4F2E61B20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63C5FD-9BAC-48D3-92EB-D171DBE46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DB285D3-5671-4E1D-80D5-BC453CBC5C54}"/>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6" name="Footer Placeholder 5">
            <a:extLst>
              <a:ext uri="{FF2B5EF4-FFF2-40B4-BE49-F238E27FC236}">
                <a16:creationId xmlns:a16="http://schemas.microsoft.com/office/drawing/2014/main" id="{BB2E878E-952F-42B1-9A34-C9FEF0AFE6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91754C-191C-4A9B-92E1-BE474CE28D2C}"/>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3040230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AB41-5C05-48DD-9F84-6645B8A869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57A27E-B2A8-40FA-A64C-E7BDEA013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FA5DD-3EAE-42C9-B575-1117B5B5E5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408801-6D43-405C-9AEA-2FF9F5C7A4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14B51F-F57C-4B94-B082-E086221FCB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8B5F39-C917-4F24-A202-E61B9DFACB71}"/>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8" name="Footer Placeholder 7">
            <a:extLst>
              <a:ext uri="{FF2B5EF4-FFF2-40B4-BE49-F238E27FC236}">
                <a16:creationId xmlns:a16="http://schemas.microsoft.com/office/drawing/2014/main" id="{879BA82E-EEE9-4AB6-A7BC-C06C5A4837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2C0E5C-17BC-4255-A824-9379EFDA096F}"/>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2578998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D23A7-57B9-461A-A510-825DA069CB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7D451E-3FB5-4561-96D2-9E5FE223F8B4}"/>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4" name="Footer Placeholder 3">
            <a:extLst>
              <a:ext uri="{FF2B5EF4-FFF2-40B4-BE49-F238E27FC236}">
                <a16:creationId xmlns:a16="http://schemas.microsoft.com/office/drawing/2014/main" id="{6EAF9D57-F15B-4BDC-AB4E-5C82139302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AD16DD-43EC-4FCA-BAED-4EDF3FE4864F}"/>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317264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D8FA01-66B7-41D1-9BCB-686AEDF96046}"/>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3" name="Footer Placeholder 2">
            <a:extLst>
              <a:ext uri="{FF2B5EF4-FFF2-40B4-BE49-F238E27FC236}">
                <a16:creationId xmlns:a16="http://schemas.microsoft.com/office/drawing/2014/main" id="{4B556BE8-8A2A-4AAF-9B7A-2AACB6E6EF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B31E07-9320-419C-B881-1E5FF2739E78}"/>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3241330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53C3-BD50-404F-9120-41E8FD956A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8EE2BE-6986-425D-87C1-E58DDA75A0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014EFE5-A241-49DE-95E0-D8676E27C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6C3AF5-AA4B-4FA4-B2EB-1563629EB413}"/>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6" name="Footer Placeholder 5">
            <a:extLst>
              <a:ext uri="{FF2B5EF4-FFF2-40B4-BE49-F238E27FC236}">
                <a16:creationId xmlns:a16="http://schemas.microsoft.com/office/drawing/2014/main" id="{3B69042A-DD56-483E-B2F3-FA9F16A449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A1BDD0-56C9-41FC-9B7A-218682817D7D}"/>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341240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BC56-8108-41C7-AC38-6D544DDCEF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85EF85-8C7A-40D3-886B-C77694CA98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6F76088-9B1C-4D86-A9A5-E3129AE4A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A40E8-2F5E-496B-B49A-ACDE4DC82D1E}"/>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6" name="Footer Placeholder 5">
            <a:extLst>
              <a:ext uri="{FF2B5EF4-FFF2-40B4-BE49-F238E27FC236}">
                <a16:creationId xmlns:a16="http://schemas.microsoft.com/office/drawing/2014/main" id="{4E9F7CF5-1803-4819-9E37-90BDB9440E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49C7FE-B292-4E25-BFFE-542326833907}"/>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173832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CD66BB-EC53-466E-B4E8-BCD27F3CB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07183D-1DA1-4674-BBCD-7D6C0896FC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F20B9D-DB3B-41DF-8C58-0F654488F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669C5B70-A162-4BE7-BAD2-1A038160A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04DF46B-206D-4630-930C-EA299BAEE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04158-A665-48A8-8E82-82C002257BBC}" type="slidenum">
              <a:rPr lang="en-GB" smtClean="0"/>
              <a:t>‹#›</a:t>
            </a:fld>
            <a:endParaRPr lang="en-GB"/>
          </a:p>
        </p:txBody>
      </p:sp>
    </p:spTree>
    <p:extLst>
      <p:ext uri="{BB962C8B-B14F-4D97-AF65-F5344CB8AC3E}">
        <p14:creationId xmlns:p14="http://schemas.microsoft.com/office/powerpoint/2010/main" val="423588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DD98D7-D9FC-4C87-8A98-C738AEC5A28B}"/>
              </a:ext>
            </a:extLst>
          </p:cNvPr>
          <p:cNvPicPr>
            <a:picLocks noChangeAspect="1"/>
          </p:cNvPicPr>
          <p:nvPr/>
        </p:nvPicPr>
        <p:blipFill>
          <a:blip r:embed="rId2"/>
          <a:stretch>
            <a:fillRect/>
          </a:stretch>
        </p:blipFill>
        <p:spPr>
          <a:xfrm>
            <a:off x="37696" y="0"/>
            <a:ext cx="12116608" cy="6858000"/>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9522400" y="140180"/>
            <a:ext cx="2298391" cy="317019"/>
          </a:xfrm>
          <a:prstGeom prst="rect">
            <a:avLst/>
          </a:prstGeom>
        </p:spPr>
      </p:pic>
      <p:sp>
        <p:nvSpPr>
          <p:cNvPr id="2" name="TextBox 1">
            <a:extLst>
              <a:ext uri="{FF2B5EF4-FFF2-40B4-BE49-F238E27FC236}">
                <a16:creationId xmlns:a16="http://schemas.microsoft.com/office/drawing/2014/main" id="{78C6924B-043C-45A6-ACAB-D9B60C8F458B}"/>
              </a:ext>
            </a:extLst>
          </p:cNvPr>
          <p:cNvSpPr txBox="1"/>
          <p:nvPr/>
        </p:nvSpPr>
        <p:spPr>
          <a:xfrm>
            <a:off x="1205400" y="679665"/>
            <a:ext cx="8736175"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The Harvest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Living in the world that we have been given</a:t>
            </a:r>
          </a:p>
        </p:txBody>
      </p:sp>
      <p:sp>
        <p:nvSpPr>
          <p:cNvPr id="4" name="TextBox 3">
            <a:extLst>
              <a:ext uri="{FF2B5EF4-FFF2-40B4-BE49-F238E27FC236}">
                <a16:creationId xmlns:a16="http://schemas.microsoft.com/office/drawing/2014/main" id="{BC0D4919-BD96-4769-863E-9BB0F2337E4E}"/>
              </a:ext>
            </a:extLst>
          </p:cNvPr>
          <p:cNvSpPr txBox="1"/>
          <p:nvPr/>
        </p:nvSpPr>
        <p:spPr>
          <a:xfrm>
            <a:off x="1433999" y="3904790"/>
            <a:ext cx="9408174"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Yours, Lord, is the greatness, the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the glory, the splendour, and the majesty;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for everything in heaven and on earth is yours.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a:ea typeface="+mn-ea"/>
                <a:cs typeface="+mn-cs"/>
              </a:rPr>
              <a:t>All things come from you,</a:t>
            </a:r>
            <a:endPar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a:ea typeface="+mn-ea"/>
                <a:cs typeface="+mn-cs"/>
              </a:rPr>
              <a:t>and of your own do we give you.</a:t>
            </a:r>
            <a:endPar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014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D0E92A-D35C-47D7-AED3-07B2E1A5F8BA}"/>
              </a:ext>
            </a:extLst>
          </p:cNvPr>
          <p:cNvPicPr>
            <a:picLocks noChangeAspect="1"/>
          </p:cNvPicPr>
          <p:nvPr/>
        </p:nvPicPr>
        <p:blipFill rotWithShape="1">
          <a:blip r:embed="rId2">
            <a:alphaModFix amt="45000"/>
          </a:blip>
          <a:srcRect t="9324" b="5560"/>
          <a:stretch/>
        </p:blipFill>
        <p:spPr>
          <a:xfrm>
            <a:off x="0" y="0"/>
            <a:ext cx="12192000" cy="6899564"/>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8982072" y="6395508"/>
            <a:ext cx="2298391" cy="317019"/>
          </a:xfrm>
          <a:prstGeom prst="rect">
            <a:avLst/>
          </a:prstGeom>
        </p:spPr>
      </p:pic>
      <p:sp>
        <p:nvSpPr>
          <p:cNvPr id="6" name="TextBox 5">
            <a:extLst>
              <a:ext uri="{FF2B5EF4-FFF2-40B4-BE49-F238E27FC236}">
                <a16:creationId xmlns:a16="http://schemas.microsoft.com/office/drawing/2014/main" id="{8B23B568-863A-4B0D-A3B3-034E9A54CAEA}"/>
              </a:ext>
            </a:extLst>
          </p:cNvPr>
          <p:cNvSpPr txBox="1"/>
          <p:nvPr/>
        </p:nvSpPr>
        <p:spPr>
          <a:xfrm>
            <a:off x="2182091" y="876481"/>
            <a:ext cx="8534400" cy="514660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b="1" i="0" dirty="0">
                <a:effectLst/>
                <a:latin typeface="system-ui"/>
              </a:rPr>
              <a:t> </a:t>
            </a:r>
            <a:r>
              <a:rPr kumimoji="0" lang="en-GB"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Fruitfulness amongst animals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From Day 3 of the Creation Story…</a:t>
            </a:r>
          </a:p>
          <a:p>
            <a:endParaRPr lang="en-GB" b="1" i="0" dirty="0">
              <a:effectLst/>
              <a:latin typeface="system-ui"/>
            </a:endParaRPr>
          </a:p>
          <a:p>
            <a:r>
              <a:rPr lang="en-GB" sz="3200" b="1" i="0" dirty="0">
                <a:effectLst/>
                <a:latin typeface="system-ui"/>
              </a:rPr>
              <a:t>God was pleased with what he saw. Then he commanded, “Let the earth produce all kinds of plants, those that bear grain and those that bear fruit”—and it was done. So the earth produced all kinds of plants, and God was pleased with what he saw. </a:t>
            </a:r>
            <a:endParaRPr lang="en-GB" sz="3200" b="1" dirty="0"/>
          </a:p>
        </p:txBody>
      </p:sp>
    </p:spTree>
    <p:extLst>
      <p:ext uri="{BB962C8B-B14F-4D97-AF65-F5344CB8AC3E}">
        <p14:creationId xmlns:p14="http://schemas.microsoft.com/office/powerpoint/2010/main" val="2238169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9522400" y="140180"/>
            <a:ext cx="2298391" cy="317019"/>
          </a:xfrm>
          <a:prstGeom prst="rect">
            <a:avLst/>
          </a:prstGeom>
        </p:spPr>
      </p:pic>
      <p:sp>
        <p:nvSpPr>
          <p:cNvPr id="4" name="TextBox 3">
            <a:extLst>
              <a:ext uri="{FF2B5EF4-FFF2-40B4-BE49-F238E27FC236}">
                <a16:creationId xmlns:a16="http://schemas.microsoft.com/office/drawing/2014/main" id="{1AD0762A-873A-4F48-A321-3C8DFCB16E6F}"/>
              </a:ext>
            </a:extLst>
          </p:cNvPr>
          <p:cNvSpPr txBox="1"/>
          <p:nvPr/>
        </p:nvSpPr>
        <p:spPr>
          <a:xfrm>
            <a:off x="295973" y="377229"/>
            <a:ext cx="6502393" cy="1692771"/>
          </a:xfrm>
          <a:prstGeom prst="rect">
            <a:avLst/>
          </a:prstGeom>
          <a:noFill/>
        </p:spPr>
        <p:txBody>
          <a:bodyPr wrap="square" rtlCol="0">
            <a:spAutoFit/>
          </a:bodyPr>
          <a:lstStyle/>
          <a:p>
            <a:r>
              <a:rPr lang="en-GB" sz="2800" b="1" dirty="0"/>
              <a:t>Do you have a favourite vegetable or fruit?</a:t>
            </a:r>
          </a:p>
          <a:p>
            <a:endParaRPr lang="en-GB" sz="1000" b="1" dirty="0"/>
          </a:p>
          <a:p>
            <a:r>
              <a:rPr lang="en-GB" sz="2800" b="1" dirty="0"/>
              <a:t>Why do you like them?</a:t>
            </a:r>
          </a:p>
          <a:p>
            <a:endParaRPr lang="en-GB" sz="1000" b="1" dirty="0"/>
          </a:p>
          <a:p>
            <a:r>
              <a:rPr lang="en-GB" sz="2800" b="1" dirty="0"/>
              <a:t>Talk to a neighbour about what you like.</a:t>
            </a:r>
          </a:p>
        </p:txBody>
      </p:sp>
      <p:pic>
        <p:nvPicPr>
          <p:cNvPr id="2" name="Picture 1">
            <a:extLst>
              <a:ext uri="{FF2B5EF4-FFF2-40B4-BE49-F238E27FC236}">
                <a16:creationId xmlns:a16="http://schemas.microsoft.com/office/drawing/2014/main" id="{9A0A7BB2-91E4-47B4-A2F1-BB098775701D}"/>
              </a:ext>
            </a:extLst>
          </p:cNvPr>
          <p:cNvPicPr>
            <a:picLocks noChangeAspect="1"/>
          </p:cNvPicPr>
          <p:nvPr/>
        </p:nvPicPr>
        <p:blipFill>
          <a:blip r:embed="rId4"/>
          <a:stretch>
            <a:fillRect/>
          </a:stretch>
        </p:blipFill>
        <p:spPr>
          <a:xfrm>
            <a:off x="173425" y="4623526"/>
            <a:ext cx="2734048" cy="2010553"/>
          </a:xfrm>
          <a:prstGeom prst="rect">
            <a:avLst/>
          </a:prstGeom>
        </p:spPr>
      </p:pic>
      <p:pic>
        <p:nvPicPr>
          <p:cNvPr id="5" name="Picture 4">
            <a:extLst>
              <a:ext uri="{FF2B5EF4-FFF2-40B4-BE49-F238E27FC236}">
                <a16:creationId xmlns:a16="http://schemas.microsoft.com/office/drawing/2014/main" id="{EA561044-319C-4FCB-B042-25E928ED3D8B}"/>
              </a:ext>
            </a:extLst>
          </p:cNvPr>
          <p:cNvPicPr>
            <a:picLocks noChangeAspect="1"/>
          </p:cNvPicPr>
          <p:nvPr/>
        </p:nvPicPr>
        <p:blipFill rotWithShape="1">
          <a:blip r:embed="rId5"/>
          <a:srcRect t="1877" b="6455"/>
          <a:stretch/>
        </p:blipFill>
        <p:spPr>
          <a:xfrm>
            <a:off x="481815" y="2427615"/>
            <a:ext cx="2972585" cy="2036810"/>
          </a:xfrm>
          <a:prstGeom prst="rect">
            <a:avLst/>
          </a:prstGeom>
        </p:spPr>
      </p:pic>
      <p:pic>
        <p:nvPicPr>
          <p:cNvPr id="6" name="Picture 5">
            <a:extLst>
              <a:ext uri="{FF2B5EF4-FFF2-40B4-BE49-F238E27FC236}">
                <a16:creationId xmlns:a16="http://schemas.microsoft.com/office/drawing/2014/main" id="{6E180398-EFAF-4B7E-9F88-479984781DAD}"/>
              </a:ext>
            </a:extLst>
          </p:cNvPr>
          <p:cNvPicPr>
            <a:picLocks noChangeAspect="1"/>
          </p:cNvPicPr>
          <p:nvPr/>
        </p:nvPicPr>
        <p:blipFill rotWithShape="1">
          <a:blip r:embed="rId6"/>
          <a:srcRect t="7681" r="47376"/>
          <a:stretch/>
        </p:blipFill>
        <p:spPr>
          <a:xfrm>
            <a:off x="3552740" y="2805217"/>
            <a:ext cx="2820705" cy="3711296"/>
          </a:xfrm>
          <a:prstGeom prst="rect">
            <a:avLst/>
          </a:prstGeom>
        </p:spPr>
      </p:pic>
      <p:pic>
        <p:nvPicPr>
          <p:cNvPr id="8" name="Picture 7" descr="A picture containing indoor, fruit, vegetable, fresh&#10;&#10;Description automatically generated">
            <a:extLst>
              <a:ext uri="{FF2B5EF4-FFF2-40B4-BE49-F238E27FC236}">
                <a16:creationId xmlns:a16="http://schemas.microsoft.com/office/drawing/2014/main" id="{8C71D17D-0C57-4609-8677-BA367206A6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3280" y="3418606"/>
            <a:ext cx="4815839" cy="3318415"/>
          </a:xfrm>
          <a:prstGeom prst="rect">
            <a:avLst/>
          </a:prstGeom>
        </p:spPr>
      </p:pic>
      <p:pic>
        <p:nvPicPr>
          <p:cNvPr id="10" name="Picture 9" descr="A cutting board with broccoli on it&#10;&#10;Description automatically generated with medium confidence">
            <a:extLst>
              <a:ext uri="{FF2B5EF4-FFF2-40B4-BE49-F238E27FC236}">
                <a16:creationId xmlns:a16="http://schemas.microsoft.com/office/drawing/2014/main" id="{B1B5CB3F-1D07-4D53-917D-02D517A3907C}"/>
              </a:ext>
            </a:extLst>
          </p:cNvPr>
          <p:cNvPicPr>
            <a:picLocks noChangeAspect="1"/>
          </p:cNvPicPr>
          <p:nvPr/>
        </p:nvPicPr>
        <p:blipFill rotWithShape="1">
          <a:blip r:embed="rId8">
            <a:extLst>
              <a:ext uri="{28A0092B-C50C-407E-A947-70E740481C1C}">
                <a14:useLocalDpi xmlns:a14="http://schemas.microsoft.com/office/drawing/2010/main" val="0"/>
              </a:ext>
            </a:extLst>
          </a:blip>
          <a:srcRect r="30558"/>
          <a:stretch/>
        </p:blipFill>
        <p:spPr>
          <a:xfrm>
            <a:off x="6690444" y="756041"/>
            <a:ext cx="2660872" cy="2554545"/>
          </a:xfrm>
          <a:prstGeom prst="rect">
            <a:avLst/>
          </a:prstGeom>
        </p:spPr>
      </p:pic>
      <p:pic>
        <p:nvPicPr>
          <p:cNvPr id="12" name="Picture 11" descr="A bowl of fruit&#10;&#10;Description automatically generated">
            <a:extLst>
              <a:ext uri="{FF2B5EF4-FFF2-40B4-BE49-F238E27FC236}">
                <a16:creationId xmlns:a16="http://schemas.microsoft.com/office/drawing/2014/main" id="{C8A0B788-3B89-4BE9-AB95-81E143B4C901}"/>
              </a:ext>
            </a:extLst>
          </p:cNvPr>
          <p:cNvPicPr>
            <a:picLocks noChangeAspect="1"/>
          </p:cNvPicPr>
          <p:nvPr/>
        </p:nvPicPr>
        <p:blipFill rotWithShape="1">
          <a:blip r:embed="rId9">
            <a:extLst>
              <a:ext uri="{28A0092B-C50C-407E-A947-70E740481C1C}">
                <a14:useLocalDpi xmlns:a14="http://schemas.microsoft.com/office/drawing/2010/main" val="0"/>
              </a:ext>
            </a:extLst>
          </a:blip>
          <a:srcRect l="10550" t="26115" r="11875" b="28964"/>
          <a:stretch/>
        </p:blipFill>
        <p:spPr>
          <a:xfrm>
            <a:off x="9542278" y="939832"/>
            <a:ext cx="2522103" cy="2190725"/>
          </a:xfrm>
          <a:prstGeom prst="rect">
            <a:avLst/>
          </a:prstGeom>
        </p:spPr>
      </p:pic>
    </p:spTree>
    <p:extLst>
      <p:ext uri="{BB962C8B-B14F-4D97-AF65-F5344CB8AC3E}">
        <p14:creationId xmlns:p14="http://schemas.microsoft.com/office/powerpoint/2010/main" val="1833374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2"/>
          <a:stretch>
            <a:fillRect/>
          </a:stretch>
        </p:blipFill>
        <p:spPr>
          <a:xfrm>
            <a:off x="9522400" y="140180"/>
            <a:ext cx="2298391" cy="317019"/>
          </a:xfrm>
          <a:prstGeom prst="rect">
            <a:avLst/>
          </a:prstGeom>
        </p:spPr>
      </p:pic>
      <p:pic>
        <p:nvPicPr>
          <p:cNvPr id="2" name="Picture 1">
            <a:extLst>
              <a:ext uri="{FF2B5EF4-FFF2-40B4-BE49-F238E27FC236}">
                <a16:creationId xmlns:a16="http://schemas.microsoft.com/office/drawing/2014/main" id="{8BDDB35D-5F1F-48BE-A45B-C46F0CFC803E}"/>
              </a:ext>
            </a:extLst>
          </p:cNvPr>
          <p:cNvPicPr>
            <a:picLocks noChangeAspect="1"/>
          </p:cNvPicPr>
          <p:nvPr/>
        </p:nvPicPr>
        <p:blipFill>
          <a:blip r:embed="rId3"/>
          <a:stretch>
            <a:fillRect/>
          </a:stretch>
        </p:blipFill>
        <p:spPr>
          <a:xfrm>
            <a:off x="371209" y="298689"/>
            <a:ext cx="4731027" cy="3382684"/>
          </a:xfrm>
          <a:prstGeom prst="rect">
            <a:avLst/>
          </a:prstGeom>
        </p:spPr>
      </p:pic>
      <p:pic>
        <p:nvPicPr>
          <p:cNvPr id="4" name="Picture 3">
            <a:extLst>
              <a:ext uri="{FF2B5EF4-FFF2-40B4-BE49-F238E27FC236}">
                <a16:creationId xmlns:a16="http://schemas.microsoft.com/office/drawing/2014/main" id="{C82B4843-B360-4713-8440-DA9156205F79}"/>
              </a:ext>
            </a:extLst>
          </p:cNvPr>
          <p:cNvPicPr>
            <a:picLocks noChangeAspect="1"/>
          </p:cNvPicPr>
          <p:nvPr/>
        </p:nvPicPr>
        <p:blipFill>
          <a:blip r:embed="rId4"/>
          <a:stretch>
            <a:fillRect/>
          </a:stretch>
        </p:blipFill>
        <p:spPr>
          <a:xfrm>
            <a:off x="5619348" y="2876550"/>
            <a:ext cx="6201443" cy="3585209"/>
          </a:xfrm>
          <a:prstGeom prst="rect">
            <a:avLst/>
          </a:prstGeom>
        </p:spPr>
      </p:pic>
      <p:sp>
        <p:nvSpPr>
          <p:cNvPr id="5" name="TextBox 4">
            <a:extLst>
              <a:ext uri="{FF2B5EF4-FFF2-40B4-BE49-F238E27FC236}">
                <a16:creationId xmlns:a16="http://schemas.microsoft.com/office/drawing/2014/main" id="{86322ADD-69E0-4C59-8DE7-CA408440D0B3}"/>
              </a:ext>
            </a:extLst>
          </p:cNvPr>
          <p:cNvSpPr txBox="1"/>
          <p:nvPr/>
        </p:nvSpPr>
        <p:spPr>
          <a:xfrm>
            <a:off x="5318398" y="820489"/>
            <a:ext cx="6502393" cy="1384995"/>
          </a:xfrm>
          <a:prstGeom prst="rect">
            <a:avLst/>
          </a:prstGeom>
          <a:noFill/>
        </p:spPr>
        <p:txBody>
          <a:bodyPr wrap="square" rtlCol="0">
            <a:spAutoFit/>
          </a:bodyPr>
          <a:lstStyle/>
          <a:p>
            <a:r>
              <a:rPr lang="en-GB" sz="2800" b="1" dirty="0"/>
              <a:t>Plants change as they grow…</a:t>
            </a:r>
          </a:p>
          <a:p>
            <a:endParaRPr lang="en-GB" sz="2800" b="1" dirty="0"/>
          </a:p>
          <a:p>
            <a:pPr algn="r"/>
            <a:r>
              <a:rPr lang="en-GB" sz="2800" b="1" dirty="0"/>
              <a:t>From seed to fruit …</a:t>
            </a:r>
          </a:p>
        </p:txBody>
      </p:sp>
      <p:sp>
        <p:nvSpPr>
          <p:cNvPr id="6" name="TextBox 5">
            <a:extLst>
              <a:ext uri="{FF2B5EF4-FFF2-40B4-BE49-F238E27FC236}">
                <a16:creationId xmlns:a16="http://schemas.microsoft.com/office/drawing/2014/main" id="{7F3607DF-F203-4F99-88E4-C153F02A27B4}"/>
              </a:ext>
            </a:extLst>
          </p:cNvPr>
          <p:cNvSpPr txBox="1"/>
          <p:nvPr/>
        </p:nvSpPr>
        <p:spPr>
          <a:xfrm>
            <a:off x="310249" y="4608901"/>
            <a:ext cx="5094871" cy="1384995"/>
          </a:xfrm>
          <a:prstGeom prst="rect">
            <a:avLst/>
          </a:prstGeom>
          <a:noFill/>
        </p:spPr>
        <p:txBody>
          <a:bodyPr wrap="square" rtlCol="0">
            <a:spAutoFit/>
          </a:bodyPr>
          <a:lstStyle/>
          <a:p>
            <a:r>
              <a:rPr lang="en-GB" sz="2800" b="1" dirty="0"/>
              <a:t>We change as we grow too…</a:t>
            </a:r>
          </a:p>
          <a:p>
            <a:endParaRPr lang="en-GB" sz="2800" b="1" dirty="0"/>
          </a:p>
          <a:p>
            <a:pPr algn="r"/>
            <a:r>
              <a:rPr lang="en-GB" sz="2800" b="1" dirty="0"/>
              <a:t>Do people have fruit?</a:t>
            </a:r>
          </a:p>
        </p:txBody>
      </p:sp>
    </p:spTree>
    <p:extLst>
      <p:ext uri="{BB962C8B-B14F-4D97-AF65-F5344CB8AC3E}">
        <p14:creationId xmlns:p14="http://schemas.microsoft.com/office/powerpoint/2010/main" val="779195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9522400" y="140180"/>
            <a:ext cx="2298391" cy="317019"/>
          </a:xfrm>
          <a:prstGeom prst="rect">
            <a:avLst/>
          </a:prstGeom>
        </p:spPr>
      </p:pic>
      <p:sp>
        <p:nvSpPr>
          <p:cNvPr id="7" name="TextBox 6">
            <a:extLst>
              <a:ext uri="{FF2B5EF4-FFF2-40B4-BE49-F238E27FC236}">
                <a16:creationId xmlns:a16="http://schemas.microsoft.com/office/drawing/2014/main" id="{2BADD022-7D99-4394-A414-57A9339D0B57}"/>
              </a:ext>
            </a:extLst>
          </p:cNvPr>
          <p:cNvSpPr txBox="1"/>
          <p:nvPr/>
        </p:nvSpPr>
        <p:spPr>
          <a:xfrm>
            <a:off x="354105" y="275667"/>
            <a:ext cx="10629900" cy="6093976"/>
          </a:xfrm>
          <a:prstGeom prst="rect">
            <a:avLst/>
          </a:prstGeom>
          <a:noFill/>
        </p:spPr>
        <p:txBody>
          <a:bodyPr wrap="square" rtlCol="0">
            <a:spAutoFit/>
          </a:bodyPr>
          <a:lstStyle/>
          <a:p>
            <a:r>
              <a:rPr lang="en-GB" sz="2400" u="sng" dirty="0"/>
              <a:t>Litany of Creation</a:t>
            </a:r>
          </a:p>
          <a:p>
            <a:endParaRPr lang="en-GB" sz="2400" dirty="0"/>
          </a:p>
          <a:p>
            <a:r>
              <a:rPr lang="en-GB" sz="2400" dirty="0"/>
              <a:t>God commanded, “Let the earth produce all kinds of plants”</a:t>
            </a:r>
          </a:p>
          <a:p>
            <a:r>
              <a:rPr lang="en-GB" sz="2400" i="1" dirty="0"/>
              <a:t>Plant prayers</a:t>
            </a:r>
          </a:p>
          <a:p>
            <a:endParaRPr lang="en-GB" sz="1000" i="1" dirty="0"/>
          </a:p>
          <a:p>
            <a:r>
              <a:rPr lang="en-GB" sz="2400" dirty="0"/>
              <a:t>God commanded, “Let the water be filled with many kinds of living beings, and the air filled with birds.” </a:t>
            </a:r>
          </a:p>
          <a:p>
            <a:r>
              <a:rPr lang="en-GB" sz="2400" i="1" dirty="0"/>
              <a:t>Fish and bird prayers</a:t>
            </a:r>
          </a:p>
          <a:p>
            <a:endParaRPr lang="en-GB" sz="1000" i="1" dirty="0"/>
          </a:p>
          <a:p>
            <a:r>
              <a:rPr lang="en-GB" sz="2400" dirty="0"/>
              <a:t>God commanded, “Let the earth produce all kinds of animal life”</a:t>
            </a:r>
          </a:p>
          <a:p>
            <a:r>
              <a:rPr lang="en-GB" sz="2400" i="1" dirty="0"/>
              <a:t>Animal prayers</a:t>
            </a:r>
          </a:p>
          <a:p>
            <a:endParaRPr lang="en-GB" sz="1000" i="1" dirty="0"/>
          </a:p>
          <a:p>
            <a:r>
              <a:rPr lang="en-GB" sz="2400" dirty="0"/>
              <a:t>God created human beings and blessed them, </a:t>
            </a:r>
          </a:p>
          <a:p>
            <a:r>
              <a:rPr lang="en-GB" sz="2400" i="1" dirty="0"/>
              <a:t>People prayers</a:t>
            </a:r>
          </a:p>
          <a:p>
            <a:endParaRPr lang="en-GB" sz="1000" i="1" dirty="0"/>
          </a:p>
          <a:p>
            <a:r>
              <a:rPr lang="en-GB" sz="2400" dirty="0"/>
              <a:t>God looked at everything and was very pleased. </a:t>
            </a:r>
          </a:p>
          <a:p>
            <a:r>
              <a:rPr lang="en-GB" sz="2400" i="1" dirty="0"/>
              <a:t>Thank you prayer</a:t>
            </a:r>
          </a:p>
          <a:p>
            <a:endParaRPr lang="en-GB" sz="2400" dirty="0"/>
          </a:p>
        </p:txBody>
      </p:sp>
      <p:pic>
        <p:nvPicPr>
          <p:cNvPr id="4" name="Picture 3" descr="A planet from outer space&#10;&#10;Description automatically generated with low confidence">
            <a:extLst>
              <a:ext uri="{FF2B5EF4-FFF2-40B4-BE49-F238E27FC236}">
                <a16:creationId xmlns:a16="http://schemas.microsoft.com/office/drawing/2014/main" id="{D42B9878-B036-457A-BAE5-8051073DE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088" y="2503715"/>
            <a:ext cx="4445454" cy="4445454"/>
          </a:xfrm>
          <a:prstGeom prst="rect">
            <a:avLst/>
          </a:prstGeom>
        </p:spPr>
      </p:pic>
    </p:spTree>
    <p:extLst>
      <p:ext uri="{BB962C8B-B14F-4D97-AF65-F5344CB8AC3E}">
        <p14:creationId xmlns:p14="http://schemas.microsoft.com/office/powerpoint/2010/main" val="1247121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279017-C79D-4050-B03F-985339BBF703}"/>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4"/>
          <a:stretch>
            <a:fillRect/>
          </a:stretch>
        </p:blipFill>
        <p:spPr>
          <a:xfrm>
            <a:off x="9522400" y="140180"/>
            <a:ext cx="2298391" cy="317019"/>
          </a:xfrm>
          <a:prstGeom prst="rect">
            <a:avLst/>
          </a:prstGeom>
        </p:spPr>
      </p:pic>
      <p:sp>
        <p:nvSpPr>
          <p:cNvPr id="5" name="TextBox 4">
            <a:extLst>
              <a:ext uri="{FF2B5EF4-FFF2-40B4-BE49-F238E27FC236}">
                <a16:creationId xmlns:a16="http://schemas.microsoft.com/office/drawing/2014/main" id="{E6D4B279-FFCC-47D7-A459-5D92538A47A7}"/>
              </a:ext>
            </a:extLst>
          </p:cNvPr>
          <p:cNvSpPr txBox="1"/>
          <p:nvPr/>
        </p:nvSpPr>
        <p:spPr>
          <a:xfrm>
            <a:off x="588706" y="245060"/>
            <a:ext cx="6593144" cy="6124754"/>
          </a:xfrm>
          <a:prstGeom prst="rect">
            <a:avLst/>
          </a:prstGeom>
          <a:noFill/>
        </p:spPr>
        <p:txBody>
          <a:bodyPr wrap="square" rtlCol="0">
            <a:spAutoFit/>
          </a:bodyPr>
          <a:lstStyle/>
          <a:p>
            <a:r>
              <a:rPr lang="en-GB" sz="2800" b="1" dirty="0">
                <a:solidFill>
                  <a:schemeClr val="bg1"/>
                </a:solidFill>
              </a:rPr>
              <a:t>Our Father in heaven,</a:t>
            </a:r>
          </a:p>
          <a:p>
            <a:r>
              <a:rPr lang="en-GB" sz="2800" b="1" dirty="0">
                <a:solidFill>
                  <a:schemeClr val="bg1"/>
                </a:solidFill>
              </a:rPr>
              <a:t>hallowed be your name,</a:t>
            </a:r>
          </a:p>
          <a:p>
            <a:r>
              <a:rPr lang="en-GB" sz="2800" b="1" dirty="0">
                <a:solidFill>
                  <a:schemeClr val="bg1"/>
                </a:solidFill>
              </a:rPr>
              <a:t>your kingdom come,</a:t>
            </a:r>
          </a:p>
          <a:p>
            <a:r>
              <a:rPr lang="en-GB" sz="2800" b="1" dirty="0">
                <a:solidFill>
                  <a:schemeClr val="bg1"/>
                </a:solidFill>
              </a:rPr>
              <a:t>your will be done,</a:t>
            </a:r>
          </a:p>
          <a:p>
            <a:r>
              <a:rPr lang="en-GB" sz="2800" b="1" dirty="0">
                <a:solidFill>
                  <a:schemeClr val="bg1"/>
                </a:solidFill>
              </a:rPr>
              <a:t>on earth as in heaven.</a:t>
            </a:r>
          </a:p>
          <a:p>
            <a:r>
              <a:rPr lang="en-GB" sz="2800" b="1" dirty="0">
                <a:solidFill>
                  <a:schemeClr val="bg1"/>
                </a:solidFill>
              </a:rPr>
              <a:t>Give us today our daily bread.</a:t>
            </a:r>
          </a:p>
          <a:p>
            <a:r>
              <a:rPr lang="en-GB" sz="2800" b="1" dirty="0">
                <a:solidFill>
                  <a:schemeClr val="bg1"/>
                </a:solidFill>
              </a:rPr>
              <a:t>Forgive us our sins</a:t>
            </a:r>
          </a:p>
          <a:p>
            <a:r>
              <a:rPr lang="en-GB" sz="2800" b="1" dirty="0">
                <a:solidFill>
                  <a:schemeClr val="bg1"/>
                </a:solidFill>
              </a:rPr>
              <a:t>as we forgive those who sin against us.</a:t>
            </a:r>
          </a:p>
          <a:p>
            <a:r>
              <a:rPr lang="en-GB" sz="2800" b="1" dirty="0">
                <a:solidFill>
                  <a:schemeClr val="bg1"/>
                </a:solidFill>
              </a:rPr>
              <a:t>Lead us not into temptation</a:t>
            </a:r>
          </a:p>
          <a:p>
            <a:r>
              <a:rPr lang="en-GB" sz="2800" b="1" dirty="0">
                <a:solidFill>
                  <a:schemeClr val="bg1"/>
                </a:solidFill>
              </a:rPr>
              <a:t>but deliver us from evil.</a:t>
            </a:r>
          </a:p>
          <a:p>
            <a:r>
              <a:rPr lang="en-GB" sz="2800" b="1" dirty="0">
                <a:solidFill>
                  <a:schemeClr val="bg1"/>
                </a:solidFill>
              </a:rPr>
              <a:t>For the kingdom, the power,</a:t>
            </a:r>
          </a:p>
          <a:p>
            <a:r>
              <a:rPr lang="en-GB" sz="2800" b="1" dirty="0">
                <a:solidFill>
                  <a:schemeClr val="bg1"/>
                </a:solidFill>
              </a:rPr>
              <a:t>and the glory are yours</a:t>
            </a:r>
          </a:p>
          <a:p>
            <a:r>
              <a:rPr lang="en-GB" sz="2800" b="1" dirty="0">
                <a:solidFill>
                  <a:schemeClr val="bg1"/>
                </a:solidFill>
              </a:rPr>
              <a:t>now and for ever.</a:t>
            </a:r>
          </a:p>
          <a:p>
            <a:r>
              <a:rPr lang="en-GB" sz="2800" b="1" dirty="0">
                <a:solidFill>
                  <a:schemeClr val="bg1"/>
                </a:solidFill>
              </a:rPr>
              <a:t>Amen.</a:t>
            </a:r>
          </a:p>
        </p:txBody>
      </p:sp>
      <p:pic>
        <p:nvPicPr>
          <p:cNvPr id="4" name="Picture 3">
            <a:extLst>
              <a:ext uri="{FF2B5EF4-FFF2-40B4-BE49-F238E27FC236}">
                <a16:creationId xmlns:a16="http://schemas.microsoft.com/office/drawing/2014/main" id="{C6E4FD38-F554-476B-85B3-1071B55FBE21}"/>
              </a:ext>
            </a:extLst>
          </p:cNvPr>
          <p:cNvPicPr>
            <a:picLocks noChangeAspect="1"/>
          </p:cNvPicPr>
          <p:nvPr/>
        </p:nvPicPr>
        <p:blipFill>
          <a:blip r:embed="rId5"/>
          <a:stretch>
            <a:fillRect/>
          </a:stretch>
        </p:blipFill>
        <p:spPr>
          <a:xfrm>
            <a:off x="7972425" y="3288821"/>
            <a:ext cx="3428999" cy="3428999"/>
          </a:xfrm>
          <a:prstGeom prst="rect">
            <a:avLst/>
          </a:prstGeom>
        </p:spPr>
      </p:pic>
    </p:spTree>
    <p:extLst>
      <p:ext uri="{BB962C8B-B14F-4D97-AF65-F5344CB8AC3E}">
        <p14:creationId xmlns:p14="http://schemas.microsoft.com/office/powerpoint/2010/main" val="3195793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1273</TotalTime>
  <Words>416</Words>
  <Application>Microsoft Office PowerPoint</Application>
  <PresentationFormat>Widescreen</PresentationFormat>
  <Paragraphs>62</Paragraphs>
  <Slides>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Sharples</dc:creator>
  <cp:lastModifiedBy>Penny Bingham</cp:lastModifiedBy>
  <cp:revision>3</cp:revision>
  <dcterms:created xsi:type="dcterms:W3CDTF">2022-07-20T10:00:29Z</dcterms:created>
  <dcterms:modified xsi:type="dcterms:W3CDTF">2022-09-21T13:54:40Z</dcterms:modified>
</cp:coreProperties>
</file>