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8" r:id="rId2"/>
    <p:sldId id="262" r:id="rId3"/>
    <p:sldId id="256" r:id="rId4"/>
    <p:sldId id="261" r:id="rId5"/>
    <p:sldId id="258" r:id="rId6"/>
    <p:sldId id="266" r:id="rId7"/>
    <p:sldId id="26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15" autoAdjust="0"/>
    <p:restoredTop sz="83576" autoAdjust="0"/>
  </p:normalViewPr>
  <p:slideViewPr>
    <p:cSldViewPr snapToGrid="0">
      <p:cViewPr varScale="1">
        <p:scale>
          <a:sx n="53" d="100"/>
          <a:sy n="53" d="100"/>
        </p:scale>
        <p:origin x="10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EFCADE00-5555-4B09-B537-A8D866C0E6F3}"/>
    <pc:docChg chg="undo custSel addSld delSld modSld sldOrd">
      <pc:chgData name="Robin Sharples" userId="ecd8b56c-b070-4d21-9ac2-74be95d72085" providerId="ADAL" clId="{EFCADE00-5555-4B09-B537-A8D866C0E6F3}" dt="2022-07-27T11:35:04.797" v="2218" actId="1036"/>
      <pc:docMkLst>
        <pc:docMk/>
      </pc:docMkLst>
      <pc:sldChg chg="addSp modSp mod modNotesTx">
        <pc:chgData name="Robin Sharples" userId="ecd8b56c-b070-4d21-9ac2-74be95d72085" providerId="ADAL" clId="{EFCADE00-5555-4B09-B537-A8D866C0E6F3}" dt="2022-07-27T08:28:21.330" v="2137" actId="20577"/>
        <pc:sldMkLst>
          <pc:docMk/>
          <pc:sldMk cId="4124897153" sldId="256"/>
        </pc:sldMkLst>
        <pc:picChg chg="add mod">
          <ac:chgData name="Robin Sharples" userId="ecd8b56c-b070-4d21-9ac2-74be95d72085" providerId="ADAL" clId="{EFCADE00-5555-4B09-B537-A8D866C0E6F3}" dt="2022-07-21T16:23:20.783" v="607" actId="1038"/>
          <ac:picMkLst>
            <pc:docMk/>
            <pc:sldMk cId="4124897153" sldId="256"/>
            <ac:picMk id="2" creationId="{C3BB6F17-DFF2-4919-AE3D-7BD1E26E6B50}"/>
          </ac:picMkLst>
        </pc:picChg>
        <pc:picChg chg="add mod modCrop">
          <ac:chgData name="Robin Sharples" userId="ecd8b56c-b070-4d21-9ac2-74be95d72085" providerId="ADAL" clId="{EFCADE00-5555-4B09-B537-A8D866C0E6F3}" dt="2022-07-21T10:21:37.487" v="21" actId="1076"/>
          <ac:picMkLst>
            <pc:docMk/>
            <pc:sldMk cId="4124897153" sldId="256"/>
            <ac:picMk id="3" creationId="{76227B17-20CF-45B4-9781-0871AE54C2E7}"/>
          </ac:picMkLst>
        </pc:picChg>
        <pc:picChg chg="mod">
          <ac:chgData name="Robin Sharples" userId="ecd8b56c-b070-4d21-9ac2-74be95d72085" providerId="ADAL" clId="{EFCADE00-5555-4B09-B537-A8D866C0E6F3}" dt="2022-07-21T10:21:17.296" v="16" actId="1076"/>
          <ac:picMkLst>
            <pc:docMk/>
            <pc:sldMk cId="4124897153" sldId="256"/>
            <ac:picMk id="5" creationId="{3C8648FA-3F25-4734-BC41-C8604C1768CA}"/>
          </ac:picMkLst>
        </pc:picChg>
        <pc:picChg chg="mod">
          <ac:chgData name="Robin Sharples" userId="ecd8b56c-b070-4d21-9ac2-74be95d72085" providerId="ADAL" clId="{EFCADE00-5555-4B09-B537-A8D866C0E6F3}" dt="2022-07-21T10:21:50.565" v="22" actId="14100"/>
          <ac:picMkLst>
            <pc:docMk/>
            <pc:sldMk cId="4124897153" sldId="256"/>
            <ac:picMk id="7" creationId="{91ADB679-CD9B-41EF-9469-5C2747EDFFE8}"/>
          </ac:picMkLst>
        </pc:picChg>
        <pc:picChg chg="mod">
          <ac:chgData name="Robin Sharples" userId="ecd8b56c-b070-4d21-9ac2-74be95d72085" providerId="ADAL" clId="{EFCADE00-5555-4B09-B537-A8D866C0E6F3}" dt="2022-07-21T10:21:30.250" v="19" actId="1076"/>
          <ac:picMkLst>
            <pc:docMk/>
            <pc:sldMk cId="4124897153" sldId="256"/>
            <ac:picMk id="8" creationId="{937CB274-BE8E-4F71-A994-983E8E1A3826}"/>
          </ac:picMkLst>
        </pc:picChg>
        <pc:picChg chg="mod">
          <ac:chgData name="Robin Sharples" userId="ecd8b56c-b070-4d21-9ac2-74be95d72085" providerId="ADAL" clId="{EFCADE00-5555-4B09-B537-A8D866C0E6F3}" dt="2022-07-21T10:21:25.851" v="18" actId="1076"/>
          <ac:picMkLst>
            <pc:docMk/>
            <pc:sldMk cId="4124897153" sldId="256"/>
            <ac:picMk id="9" creationId="{10173468-8861-4F17-B035-33EDE14774F8}"/>
          </ac:picMkLst>
        </pc:picChg>
        <pc:picChg chg="mod">
          <ac:chgData name="Robin Sharples" userId="ecd8b56c-b070-4d21-9ac2-74be95d72085" providerId="ADAL" clId="{EFCADE00-5555-4B09-B537-A8D866C0E6F3}" dt="2022-07-21T10:18:18.177" v="6" actId="1076"/>
          <ac:picMkLst>
            <pc:docMk/>
            <pc:sldMk cId="4124897153" sldId="256"/>
            <ac:picMk id="10" creationId="{780917FF-4F63-4CDC-A704-18E1A577CE85}"/>
          </ac:picMkLst>
        </pc:picChg>
      </pc:sldChg>
      <pc:sldChg chg="del">
        <pc:chgData name="Robin Sharples" userId="ecd8b56c-b070-4d21-9ac2-74be95d72085" providerId="ADAL" clId="{EFCADE00-5555-4B09-B537-A8D866C0E6F3}" dt="2022-07-24T18:55:58.321" v="833" actId="2696"/>
        <pc:sldMkLst>
          <pc:docMk/>
          <pc:sldMk cId="1192439835" sldId="257"/>
        </pc:sldMkLst>
      </pc:sldChg>
      <pc:sldChg chg="addSp delSp modSp mod modNotesTx">
        <pc:chgData name="Robin Sharples" userId="ecd8b56c-b070-4d21-9ac2-74be95d72085" providerId="ADAL" clId="{EFCADE00-5555-4B09-B537-A8D866C0E6F3}" dt="2022-07-27T07:57:36.212" v="1986" actId="29295"/>
        <pc:sldMkLst>
          <pc:docMk/>
          <pc:sldMk cId="4273641640" sldId="258"/>
        </pc:sldMkLst>
        <pc:spChg chg="add mod">
          <ac:chgData name="Robin Sharples" userId="ecd8b56c-b070-4d21-9ac2-74be95d72085" providerId="ADAL" clId="{EFCADE00-5555-4B09-B537-A8D866C0E6F3}" dt="2022-07-27T07:57:21.447" v="1969" actId="1076"/>
          <ac:spMkLst>
            <pc:docMk/>
            <pc:sldMk cId="4273641640" sldId="258"/>
            <ac:spMk id="2" creationId="{708D23C5-8661-486A-B389-E3A2F54E2B42}"/>
          </ac:spMkLst>
        </pc:spChg>
        <pc:picChg chg="add del mod modCrop">
          <ac:chgData name="Robin Sharples" userId="ecd8b56c-b070-4d21-9ac2-74be95d72085" providerId="ADAL" clId="{EFCADE00-5555-4B09-B537-A8D866C0E6F3}" dt="2022-07-26T11:36:19.113" v="1202" actId="478"/>
          <ac:picMkLst>
            <pc:docMk/>
            <pc:sldMk cId="4273641640" sldId="258"/>
            <ac:picMk id="3" creationId="{03ABC6E6-45B1-4C19-8ECC-2C35C1A50F0A}"/>
          </ac:picMkLst>
        </pc:picChg>
        <pc:picChg chg="add mod ord modCrop">
          <ac:chgData name="Robin Sharples" userId="ecd8b56c-b070-4d21-9ac2-74be95d72085" providerId="ADAL" clId="{EFCADE00-5555-4B09-B537-A8D866C0E6F3}" dt="2022-07-27T07:57:36.212" v="1986" actId="29295"/>
          <ac:picMkLst>
            <pc:docMk/>
            <pc:sldMk cId="4273641640" sldId="258"/>
            <ac:picMk id="4" creationId="{A43FF2D4-9903-43ED-A882-50EC40C3CC16}"/>
          </ac:picMkLst>
        </pc:picChg>
      </pc:sldChg>
      <pc:sldChg chg="del">
        <pc:chgData name="Robin Sharples" userId="ecd8b56c-b070-4d21-9ac2-74be95d72085" providerId="ADAL" clId="{EFCADE00-5555-4B09-B537-A8D866C0E6F3}" dt="2022-07-21T10:23:17.731" v="29" actId="47"/>
        <pc:sldMkLst>
          <pc:docMk/>
          <pc:sldMk cId="48570266" sldId="259"/>
        </pc:sldMkLst>
      </pc:sldChg>
      <pc:sldChg chg="del">
        <pc:chgData name="Robin Sharples" userId="ecd8b56c-b070-4d21-9ac2-74be95d72085" providerId="ADAL" clId="{EFCADE00-5555-4B09-B537-A8D866C0E6F3}" dt="2022-07-21T16:22:14.883" v="583" actId="47"/>
        <pc:sldMkLst>
          <pc:docMk/>
          <pc:sldMk cId="3255893558" sldId="260"/>
        </pc:sldMkLst>
      </pc:sldChg>
      <pc:sldChg chg="addSp modSp mod">
        <pc:chgData name="Robin Sharples" userId="ecd8b56c-b070-4d21-9ac2-74be95d72085" providerId="ADAL" clId="{EFCADE00-5555-4B09-B537-A8D866C0E6F3}" dt="2022-07-27T11:35:04.797" v="2218" actId="1036"/>
        <pc:sldMkLst>
          <pc:docMk/>
          <pc:sldMk cId="1154881751" sldId="261"/>
        </pc:sldMkLst>
        <pc:picChg chg="mod">
          <ac:chgData name="Robin Sharples" userId="ecd8b56c-b070-4d21-9ac2-74be95d72085" providerId="ADAL" clId="{EFCADE00-5555-4B09-B537-A8D866C0E6F3}" dt="2022-07-27T11:34:34.601" v="2188" actId="1076"/>
          <ac:picMkLst>
            <pc:docMk/>
            <pc:sldMk cId="1154881751" sldId="261"/>
            <ac:picMk id="2" creationId="{6A7BAB17-D64A-4E8A-B6BF-D01E7AAF3907}"/>
          </ac:picMkLst>
        </pc:picChg>
        <pc:picChg chg="add mod">
          <ac:chgData name="Robin Sharples" userId="ecd8b56c-b070-4d21-9ac2-74be95d72085" providerId="ADAL" clId="{EFCADE00-5555-4B09-B537-A8D866C0E6F3}" dt="2022-07-27T11:34:11.941" v="2183" actId="1036"/>
          <ac:picMkLst>
            <pc:docMk/>
            <pc:sldMk cId="1154881751" sldId="261"/>
            <ac:picMk id="3" creationId="{1C4F4FEA-0A19-409B-86D0-A10386C17904}"/>
          </ac:picMkLst>
        </pc:picChg>
        <pc:picChg chg="add mod">
          <ac:chgData name="Robin Sharples" userId="ecd8b56c-b070-4d21-9ac2-74be95d72085" providerId="ADAL" clId="{EFCADE00-5555-4B09-B537-A8D866C0E6F3}" dt="2022-07-21T10:22:31.723" v="26" actId="1076"/>
          <ac:picMkLst>
            <pc:docMk/>
            <pc:sldMk cId="1154881751" sldId="261"/>
            <ac:picMk id="5" creationId="{5520FCA3-89CE-467C-A016-D359815DA8EA}"/>
          </ac:picMkLst>
        </pc:picChg>
        <pc:picChg chg="mod">
          <ac:chgData name="Robin Sharples" userId="ecd8b56c-b070-4d21-9ac2-74be95d72085" providerId="ADAL" clId="{EFCADE00-5555-4B09-B537-A8D866C0E6F3}" dt="2022-07-27T11:34:57.219" v="2206" actId="1038"/>
          <ac:picMkLst>
            <pc:docMk/>
            <pc:sldMk cId="1154881751" sldId="261"/>
            <ac:picMk id="7" creationId="{91ADB679-CD9B-41EF-9469-5C2747EDFFE8}"/>
          </ac:picMkLst>
        </pc:picChg>
        <pc:picChg chg="mod">
          <ac:chgData name="Robin Sharples" userId="ecd8b56c-b070-4d21-9ac2-74be95d72085" providerId="ADAL" clId="{EFCADE00-5555-4B09-B537-A8D866C0E6F3}" dt="2022-07-27T11:34:08.967" v="2172" actId="14100"/>
          <ac:picMkLst>
            <pc:docMk/>
            <pc:sldMk cId="1154881751" sldId="261"/>
            <ac:picMk id="8" creationId="{937CB274-BE8E-4F71-A994-983E8E1A3826}"/>
          </ac:picMkLst>
        </pc:picChg>
        <pc:picChg chg="mod">
          <ac:chgData name="Robin Sharples" userId="ecd8b56c-b070-4d21-9ac2-74be95d72085" providerId="ADAL" clId="{EFCADE00-5555-4B09-B537-A8D866C0E6F3}" dt="2022-07-27T11:35:04.797" v="2218" actId="1036"/>
          <ac:picMkLst>
            <pc:docMk/>
            <pc:sldMk cId="1154881751" sldId="261"/>
            <ac:picMk id="9" creationId="{10173468-8861-4F17-B035-33EDE14774F8}"/>
          </ac:picMkLst>
        </pc:picChg>
        <pc:picChg chg="mod">
          <ac:chgData name="Robin Sharples" userId="ecd8b56c-b070-4d21-9ac2-74be95d72085" providerId="ADAL" clId="{EFCADE00-5555-4B09-B537-A8D866C0E6F3}" dt="2022-07-27T11:33:49.681" v="2168" actId="14100"/>
          <ac:picMkLst>
            <pc:docMk/>
            <pc:sldMk cId="1154881751" sldId="261"/>
            <ac:picMk id="10" creationId="{780917FF-4F63-4CDC-A704-18E1A577CE85}"/>
          </ac:picMkLst>
        </pc:picChg>
      </pc:sldChg>
      <pc:sldChg chg="addSp modSp mod ord modNotesTx">
        <pc:chgData name="Robin Sharples" userId="ecd8b56c-b070-4d21-9ac2-74be95d72085" providerId="ADAL" clId="{EFCADE00-5555-4B09-B537-A8D866C0E6F3}" dt="2022-07-27T07:52:16.488" v="1910" actId="1037"/>
        <pc:sldMkLst>
          <pc:docMk/>
          <pc:sldMk cId="4288497639" sldId="262"/>
        </pc:sldMkLst>
        <pc:spChg chg="mod">
          <ac:chgData name="Robin Sharples" userId="ecd8b56c-b070-4d21-9ac2-74be95d72085" providerId="ADAL" clId="{EFCADE00-5555-4B09-B537-A8D866C0E6F3}" dt="2022-07-27T07:47:57.676" v="1874" actId="1038"/>
          <ac:spMkLst>
            <pc:docMk/>
            <pc:sldMk cId="4288497639" sldId="262"/>
            <ac:spMk id="4" creationId="{7B6A1AE0-16D3-4CDB-9EF7-0AA4C1F2F2FD}"/>
          </ac:spMkLst>
        </pc:spChg>
        <pc:spChg chg="add mod">
          <ac:chgData name="Robin Sharples" userId="ecd8b56c-b070-4d21-9ac2-74be95d72085" providerId="ADAL" clId="{EFCADE00-5555-4B09-B537-A8D866C0E6F3}" dt="2022-07-27T07:51:36.447" v="1890" actId="1076"/>
          <ac:spMkLst>
            <pc:docMk/>
            <pc:sldMk cId="4288497639" sldId="262"/>
            <ac:spMk id="5" creationId="{8067D051-A8F1-4160-B21A-0E360CFBA0DD}"/>
          </ac:spMkLst>
        </pc:spChg>
        <pc:spChg chg="add mod">
          <ac:chgData name="Robin Sharples" userId="ecd8b56c-b070-4d21-9ac2-74be95d72085" providerId="ADAL" clId="{EFCADE00-5555-4B09-B537-A8D866C0E6F3}" dt="2022-07-27T07:52:08.148" v="1896" actId="1035"/>
          <ac:spMkLst>
            <pc:docMk/>
            <pc:sldMk cId="4288497639" sldId="262"/>
            <ac:spMk id="6" creationId="{2DD3737F-B088-42E5-9B94-09442FF15365}"/>
          </ac:spMkLst>
        </pc:spChg>
        <pc:picChg chg="add mod modCrop">
          <ac:chgData name="Robin Sharples" userId="ecd8b56c-b070-4d21-9ac2-74be95d72085" providerId="ADAL" clId="{EFCADE00-5555-4B09-B537-A8D866C0E6F3}" dt="2022-07-27T07:47:47.168" v="1870" actId="1038"/>
          <ac:picMkLst>
            <pc:docMk/>
            <pc:sldMk cId="4288497639" sldId="262"/>
            <ac:picMk id="7" creationId="{20C8F25B-E5BA-42DD-95BE-E75A8C196A16}"/>
          </ac:picMkLst>
        </pc:picChg>
        <pc:picChg chg="add mod modCrop">
          <ac:chgData name="Robin Sharples" userId="ecd8b56c-b070-4d21-9ac2-74be95d72085" providerId="ADAL" clId="{EFCADE00-5555-4B09-B537-A8D866C0E6F3}" dt="2022-07-27T07:47:38.122" v="1859" actId="1076"/>
          <ac:picMkLst>
            <pc:docMk/>
            <pc:sldMk cId="4288497639" sldId="262"/>
            <ac:picMk id="8" creationId="{280F66E0-26BC-45ED-B4FA-B80533A664A4}"/>
          </ac:picMkLst>
        </pc:picChg>
        <pc:picChg chg="add mod modCrop">
          <ac:chgData name="Robin Sharples" userId="ecd8b56c-b070-4d21-9ac2-74be95d72085" providerId="ADAL" clId="{EFCADE00-5555-4B09-B537-A8D866C0E6F3}" dt="2022-07-27T07:52:16.488" v="1910" actId="1037"/>
          <ac:picMkLst>
            <pc:docMk/>
            <pc:sldMk cId="4288497639" sldId="262"/>
            <ac:picMk id="9" creationId="{A8160083-494C-402B-93AA-3A4F8EA5B765}"/>
          </ac:picMkLst>
        </pc:picChg>
        <pc:picChg chg="add mod modCrop">
          <ac:chgData name="Robin Sharples" userId="ecd8b56c-b070-4d21-9ac2-74be95d72085" providerId="ADAL" clId="{EFCADE00-5555-4B09-B537-A8D866C0E6F3}" dt="2022-07-27T07:51:56.682" v="1893" actId="1076"/>
          <ac:picMkLst>
            <pc:docMk/>
            <pc:sldMk cId="4288497639" sldId="262"/>
            <ac:picMk id="11" creationId="{3145D914-F7F6-440C-ACEA-488F795C649F}"/>
          </ac:picMkLst>
        </pc:picChg>
      </pc:sldChg>
      <pc:sldChg chg="addSp delSp modSp del mod">
        <pc:chgData name="Robin Sharples" userId="ecd8b56c-b070-4d21-9ac2-74be95d72085" providerId="ADAL" clId="{EFCADE00-5555-4B09-B537-A8D866C0E6F3}" dt="2022-07-26T12:05:19.199" v="1720" actId="47"/>
        <pc:sldMkLst>
          <pc:docMk/>
          <pc:sldMk cId="265647175" sldId="263"/>
        </pc:sldMkLst>
        <pc:spChg chg="del mod">
          <ac:chgData name="Robin Sharples" userId="ecd8b56c-b070-4d21-9ac2-74be95d72085" providerId="ADAL" clId="{EFCADE00-5555-4B09-B537-A8D866C0E6F3}" dt="2022-07-24T15:05:45.408" v="755" actId="478"/>
          <ac:spMkLst>
            <pc:docMk/>
            <pc:sldMk cId="265647175" sldId="263"/>
            <ac:spMk id="5" creationId="{E6D4B279-FFCC-47D7-A459-5D92538A47A7}"/>
          </ac:spMkLst>
        </pc:spChg>
        <pc:spChg chg="add del">
          <ac:chgData name="Robin Sharples" userId="ecd8b56c-b070-4d21-9ac2-74be95d72085" providerId="ADAL" clId="{EFCADE00-5555-4B09-B537-A8D866C0E6F3}" dt="2022-07-24T15:05:59.203" v="757" actId="478"/>
          <ac:spMkLst>
            <pc:docMk/>
            <pc:sldMk cId="265647175" sldId="263"/>
            <ac:spMk id="6" creationId="{ED93CF28-A0F2-4B51-827B-B6FF8FA1325F}"/>
          </ac:spMkLst>
        </pc:spChg>
        <pc:spChg chg="add mod">
          <ac:chgData name="Robin Sharples" userId="ecd8b56c-b070-4d21-9ac2-74be95d72085" providerId="ADAL" clId="{EFCADE00-5555-4B09-B537-A8D866C0E6F3}" dt="2022-07-26T12:02:57.085" v="1719" actId="114"/>
          <ac:spMkLst>
            <pc:docMk/>
            <pc:sldMk cId="265647175" sldId="263"/>
            <ac:spMk id="7" creationId="{2BADD022-7D99-4394-A414-57A9339D0B57}"/>
          </ac:spMkLst>
        </pc:spChg>
      </pc:sldChg>
      <pc:sldChg chg="addSp delSp modSp add del mod">
        <pc:chgData name="Robin Sharples" userId="ecd8b56c-b070-4d21-9ac2-74be95d72085" providerId="ADAL" clId="{EFCADE00-5555-4B09-B537-A8D866C0E6F3}" dt="2022-07-24T18:56:08.807" v="834" actId="2696"/>
        <pc:sldMkLst>
          <pc:docMk/>
          <pc:sldMk cId="111751702" sldId="264"/>
        </pc:sldMkLst>
        <pc:spChg chg="add mod">
          <ac:chgData name="Robin Sharples" userId="ecd8b56c-b070-4d21-9ac2-74be95d72085" providerId="ADAL" clId="{EFCADE00-5555-4B09-B537-A8D866C0E6F3}" dt="2022-07-24T13:13:06.816" v="729"/>
          <ac:spMkLst>
            <pc:docMk/>
            <pc:sldMk cId="111751702" sldId="264"/>
            <ac:spMk id="4" creationId="{CEABDFD7-890A-44A5-B030-31E6AB46110E}"/>
          </ac:spMkLst>
        </pc:spChg>
        <pc:spChg chg="del">
          <ac:chgData name="Robin Sharples" userId="ecd8b56c-b070-4d21-9ac2-74be95d72085" providerId="ADAL" clId="{EFCADE00-5555-4B09-B537-A8D866C0E6F3}" dt="2022-07-21T12:12:41.942" v="216" actId="478"/>
          <ac:spMkLst>
            <pc:docMk/>
            <pc:sldMk cId="111751702" sldId="264"/>
            <ac:spMk id="5" creationId="{E6D4B279-FFCC-47D7-A459-5D92538A47A7}"/>
          </ac:spMkLst>
        </pc:spChg>
        <pc:spChg chg="add mod">
          <ac:chgData name="Robin Sharples" userId="ecd8b56c-b070-4d21-9ac2-74be95d72085" providerId="ADAL" clId="{EFCADE00-5555-4B09-B537-A8D866C0E6F3}" dt="2022-07-21T16:21:51.215" v="582" actId="20577"/>
          <ac:spMkLst>
            <pc:docMk/>
            <pc:sldMk cId="111751702" sldId="264"/>
            <ac:spMk id="6" creationId="{1C323E89-4730-4F11-A1AC-2ABD76A953F0}"/>
          </ac:spMkLst>
        </pc:spChg>
      </pc:sldChg>
      <pc:sldChg chg="addSp delSp modSp del mod ord">
        <pc:chgData name="Robin Sharples" userId="ecd8b56c-b070-4d21-9ac2-74be95d72085" providerId="ADAL" clId="{EFCADE00-5555-4B09-B537-A8D866C0E6F3}" dt="2022-07-24T19:00:21.794" v="835" actId="47"/>
        <pc:sldMkLst>
          <pc:docMk/>
          <pc:sldMk cId="1615014961" sldId="265"/>
        </pc:sldMkLst>
        <pc:spChg chg="mod">
          <ac:chgData name="Robin Sharples" userId="ecd8b56c-b070-4d21-9ac2-74be95d72085" providerId="ADAL" clId="{EFCADE00-5555-4B09-B537-A8D866C0E6F3}" dt="2022-07-24T13:18:33.045" v="753" actId="255"/>
          <ac:spMkLst>
            <pc:docMk/>
            <pc:sldMk cId="1615014961" sldId="265"/>
            <ac:spMk id="2" creationId="{78C6924B-043C-45A6-ACAB-D9B60C8F458B}"/>
          </ac:spMkLst>
        </pc:spChg>
        <pc:spChg chg="add del mod">
          <ac:chgData name="Robin Sharples" userId="ecd8b56c-b070-4d21-9ac2-74be95d72085" providerId="ADAL" clId="{EFCADE00-5555-4B09-B537-A8D866C0E6F3}" dt="2022-07-24T13:13:32.294" v="731" actId="478"/>
          <ac:spMkLst>
            <pc:docMk/>
            <pc:sldMk cId="1615014961" sldId="265"/>
            <ac:spMk id="5" creationId="{3A425128-696E-41B5-9A2B-761D1F0B38D5}"/>
          </ac:spMkLst>
        </pc:spChg>
        <pc:spChg chg="add del mod">
          <ac:chgData name="Robin Sharples" userId="ecd8b56c-b070-4d21-9ac2-74be95d72085" providerId="ADAL" clId="{EFCADE00-5555-4B09-B537-A8D866C0E6F3}" dt="2022-07-24T13:12:59.926" v="728" actId="21"/>
          <ac:spMkLst>
            <pc:docMk/>
            <pc:sldMk cId="1615014961" sldId="265"/>
            <ac:spMk id="6" creationId="{4FAF9418-B521-450E-AAFB-3C21281D7608}"/>
          </ac:spMkLst>
        </pc:spChg>
      </pc:sldChg>
      <pc:sldChg chg="modSp mod modNotesTx">
        <pc:chgData name="Robin Sharples" userId="ecd8b56c-b070-4d21-9ac2-74be95d72085" providerId="ADAL" clId="{EFCADE00-5555-4B09-B537-A8D866C0E6F3}" dt="2022-07-27T08:30:05.817" v="2154" actId="1035"/>
        <pc:sldMkLst>
          <pc:docMk/>
          <pc:sldMk cId="1247121258" sldId="266"/>
        </pc:sldMkLst>
        <pc:spChg chg="mod">
          <ac:chgData name="Robin Sharples" userId="ecd8b56c-b070-4d21-9ac2-74be95d72085" providerId="ADAL" clId="{EFCADE00-5555-4B09-B537-A8D866C0E6F3}" dt="2022-07-27T08:30:05.817" v="2154" actId="1035"/>
          <ac:spMkLst>
            <pc:docMk/>
            <pc:sldMk cId="1247121258" sldId="266"/>
            <ac:spMk id="7" creationId="{2BADD022-7D99-4394-A414-57A9339D0B57}"/>
          </ac:spMkLst>
        </pc:spChg>
      </pc:sldChg>
      <pc:sldChg chg="addSp delSp modSp add del mod setBg">
        <pc:chgData name="Robin Sharples" userId="ecd8b56c-b070-4d21-9ac2-74be95d72085" providerId="ADAL" clId="{EFCADE00-5555-4B09-B537-A8D866C0E6F3}" dt="2022-07-26T11:24:16.798" v="1198" actId="47"/>
        <pc:sldMkLst>
          <pc:docMk/>
          <pc:sldMk cId="3347802645" sldId="266"/>
        </pc:sldMkLst>
        <pc:spChg chg="del">
          <ac:chgData name="Robin Sharples" userId="ecd8b56c-b070-4d21-9ac2-74be95d72085" providerId="ADAL" clId="{EFCADE00-5555-4B09-B537-A8D866C0E6F3}" dt="2022-07-24T13:13:36.896" v="732" actId="478"/>
          <ac:spMkLst>
            <pc:docMk/>
            <pc:sldMk cId="3347802645" sldId="266"/>
            <ac:spMk id="2" creationId="{78C6924B-043C-45A6-ACAB-D9B60C8F458B}"/>
          </ac:spMkLst>
        </pc:spChg>
        <pc:spChg chg="mod ord">
          <ac:chgData name="Robin Sharples" userId="ecd8b56c-b070-4d21-9ac2-74be95d72085" providerId="ADAL" clId="{EFCADE00-5555-4B09-B537-A8D866C0E6F3}" dt="2022-07-24T13:17:17.975" v="745" actId="14100"/>
          <ac:spMkLst>
            <pc:docMk/>
            <pc:sldMk cId="3347802645" sldId="266"/>
            <ac:spMk id="5" creationId="{3A425128-696E-41B5-9A2B-761D1F0B38D5}"/>
          </ac:spMkLst>
        </pc:spChg>
        <pc:picChg chg="add mod">
          <ac:chgData name="Robin Sharples" userId="ecd8b56c-b070-4d21-9ac2-74be95d72085" providerId="ADAL" clId="{EFCADE00-5555-4B09-B537-A8D866C0E6F3}" dt="2022-07-24T13:17:31.416" v="747" actId="14100"/>
          <ac:picMkLst>
            <pc:docMk/>
            <pc:sldMk cId="3347802645" sldId="266"/>
            <ac:picMk id="4" creationId="{0D8C7D66-7D81-4821-90D2-00FBFA7CFF62}"/>
          </ac:picMkLst>
        </pc:picChg>
      </pc:sldChg>
      <pc:sldChg chg="addSp modSp add mod">
        <pc:chgData name="Robin Sharples" userId="ecd8b56c-b070-4d21-9ac2-74be95d72085" providerId="ADAL" clId="{EFCADE00-5555-4B09-B537-A8D866C0E6F3}" dt="2022-07-27T09:26:50.753" v="2158" actId="1076"/>
        <pc:sldMkLst>
          <pc:docMk/>
          <pc:sldMk cId="3195793146" sldId="267"/>
        </pc:sldMkLst>
        <pc:spChg chg="mod">
          <ac:chgData name="Robin Sharples" userId="ecd8b56c-b070-4d21-9ac2-74be95d72085" providerId="ADAL" clId="{EFCADE00-5555-4B09-B537-A8D866C0E6F3}" dt="2022-07-27T07:58:59.819" v="2023" actId="1037"/>
          <ac:spMkLst>
            <pc:docMk/>
            <pc:sldMk cId="3195793146" sldId="267"/>
            <ac:spMk id="5" creationId="{E6D4B279-FFCC-47D7-A459-5D92538A47A7}"/>
          </ac:spMkLst>
        </pc:spChg>
        <pc:picChg chg="add ord">
          <ac:chgData name="Robin Sharples" userId="ecd8b56c-b070-4d21-9ac2-74be95d72085" providerId="ADAL" clId="{EFCADE00-5555-4B09-B537-A8D866C0E6F3}" dt="2022-07-27T07:58:09.516" v="1988" actId="167"/>
          <ac:picMkLst>
            <pc:docMk/>
            <pc:sldMk cId="3195793146" sldId="267"/>
            <ac:picMk id="2" creationId="{E3279017-C79D-4050-B03F-985339BBF703}"/>
          </ac:picMkLst>
        </pc:picChg>
        <pc:picChg chg="add mod">
          <ac:chgData name="Robin Sharples" userId="ecd8b56c-b070-4d21-9ac2-74be95d72085" providerId="ADAL" clId="{EFCADE00-5555-4B09-B537-A8D866C0E6F3}" dt="2022-07-27T09:26:50.753" v="2158" actId="1076"/>
          <ac:picMkLst>
            <pc:docMk/>
            <pc:sldMk cId="3195793146" sldId="267"/>
            <ac:picMk id="4" creationId="{C6E4FD38-F554-476B-85B3-1071B55FBE21}"/>
          </ac:picMkLst>
        </pc:picChg>
      </pc:sldChg>
      <pc:sldChg chg="addSp modSp mod modNotesTx">
        <pc:chgData name="Robin Sharples" userId="ecd8b56c-b070-4d21-9ac2-74be95d72085" providerId="ADAL" clId="{EFCADE00-5555-4B09-B537-A8D866C0E6F3}" dt="2022-07-27T11:32:12.048" v="2166" actId="14100"/>
        <pc:sldMkLst>
          <pc:docMk/>
          <pc:sldMk cId="3809764572" sldId="268"/>
        </pc:sldMkLst>
        <pc:spChg chg="mod">
          <ac:chgData name="Robin Sharples" userId="ecd8b56c-b070-4d21-9ac2-74be95d72085" providerId="ADAL" clId="{EFCADE00-5555-4B09-B537-A8D866C0E6F3}" dt="2022-07-27T07:45:39.883" v="1847" actId="1076"/>
          <ac:spMkLst>
            <pc:docMk/>
            <pc:sldMk cId="3809764572" sldId="268"/>
            <ac:spMk id="2" creationId="{78C6924B-043C-45A6-ACAB-D9B60C8F458B}"/>
          </ac:spMkLst>
        </pc:spChg>
        <pc:spChg chg="mod">
          <ac:chgData name="Robin Sharples" userId="ecd8b56c-b070-4d21-9ac2-74be95d72085" providerId="ADAL" clId="{EFCADE00-5555-4B09-B537-A8D866C0E6F3}" dt="2022-07-27T11:32:12.048" v="2166" actId="14100"/>
          <ac:spMkLst>
            <pc:docMk/>
            <pc:sldMk cId="3809764572" sldId="268"/>
            <ac:spMk id="4" creationId="{BC0D4919-BD96-4769-863E-9BB0F2337E4E}"/>
          </ac:spMkLst>
        </pc:spChg>
        <pc:picChg chg="add mod ord">
          <ac:chgData name="Robin Sharples" userId="ecd8b56c-b070-4d21-9ac2-74be95d72085" providerId="ADAL" clId="{EFCADE00-5555-4B09-B537-A8D866C0E6F3}" dt="2022-07-27T11:31:55.506" v="2163" actId="1076"/>
          <ac:picMkLst>
            <pc:docMk/>
            <pc:sldMk cId="3809764572" sldId="268"/>
            <ac:picMk id="6" creationId="{C44D7620-FE53-448E-B09F-FB3913688086}"/>
          </ac:picMkLst>
        </pc:picChg>
      </pc:sldChg>
      <pc:sldChg chg="addSp delSp modSp add del mod">
        <pc:chgData name="Robin Sharples" userId="ecd8b56c-b070-4d21-9ac2-74be95d72085" providerId="ADAL" clId="{EFCADE00-5555-4B09-B537-A8D866C0E6F3}" dt="2022-07-27T10:59:26.237" v="2159" actId="47"/>
        <pc:sldMkLst>
          <pc:docMk/>
          <pc:sldMk cId="1259583845" sldId="269"/>
        </pc:sldMkLst>
        <pc:spChg chg="del">
          <ac:chgData name="Robin Sharples" userId="ecd8b56c-b070-4d21-9ac2-74be95d72085" providerId="ADAL" clId="{EFCADE00-5555-4B09-B537-A8D866C0E6F3}" dt="2022-07-26T16:08:16.681" v="1798" actId="478"/>
          <ac:spMkLst>
            <pc:docMk/>
            <pc:sldMk cId="1259583845" sldId="269"/>
            <ac:spMk id="5" creationId="{E6D4B279-FFCC-47D7-A459-5D92538A47A7}"/>
          </ac:spMkLst>
        </pc:spChg>
        <pc:spChg chg="add">
          <ac:chgData name="Robin Sharples" userId="ecd8b56c-b070-4d21-9ac2-74be95d72085" providerId="ADAL" clId="{EFCADE00-5555-4B09-B537-A8D866C0E6F3}" dt="2022-07-26T16:08:19.676" v="1799" actId="22"/>
          <ac:spMkLst>
            <pc:docMk/>
            <pc:sldMk cId="1259583845" sldId="269"/>
            <ac:spMk id="6" creationId="{E58904B8-927C-41A3-920D-C2865833D14C}"/>
          </ac:spMkLst>
        </pc:spChg>
        <pc:spChg chg="add mod">
          <ac:chgData name="Robin Sharples" userId="ecd8b56c-b070-4d21-9ac2-74be95d72085" providerId="ADAL" clId="{EFCADE00-5555-4B09-B537-A8D866C0E6F3}" dt="2022-07-26T16:10:21.752" v="1824" actId="1076"/>
          <ac:spMkLst>
            <pc:docMk/>
            <pc:sldMk cId="1259583845" sldId="269"/>
            <ac:spMk id="7" creationId="{81F4CD02-8DE6-4DD9-BF56-1046A6CCBE7E}"/>
          </ac:spMkLst>
        </pc:spChg>
        <pc:spChg chg="add mod">
          <ac:chgData name="Robin Sharples" userId="ecd8b56c-b070-4d21-9ac2-74be95d72085" providerId="ADAL" clId="{EFCADE00-5555-4B09-B537-A8D866C0E6F3}" dt="2022-07-27T07:44:16.877" v="1837" actId="1076"/>
          <ac:spMkLst>
            <pc:docMk/>
            <pc:sldMk cId="1259583845" sldId="269"/>
            <ac:spMk id="8" creationId="{A7E31EDC-AA23-48F8-A252-526D2492AE2F}"/>
          </ac:spMkLst>
        </pc:spChg>
        <pc:spChg chg="add mod">
          <ac:chgData name="Robin Sharples" userId="ecd8b56c-b070-4d21-9ac2-74be95d72085" providerId="ADAL" clId="{EFCADE00-5555-4B09-B537-A8D866C0E6F3}" dt="2022-07-27T07:46:43.938" v="1849" actId="1076"/>
          <ac:spMkLst>
            <pc:docMk/>
            <pc:sldMk cId="1259583845" sldId="269"/>
            <ac:spMk id="9" creationId="{D47BAFCB-C673-4E62-9CD5-CEF7D043BA94}"/>
          </ac:spMkLst>
        </pc:spChg>
        <pc:spChg chg="add mod">
          <ac:chgData name="Robin Sharples" userId="ecd8b56c-b070-4d21-9ac2-74be95d72085" providerId="ADAL" clId="{EFCADE00-5555-4B09-B537-A8D866C0E6F3}" dt="2022-07-27T07:50:35.263" v="1876" actId="1076"/>
          <ac:spMkLst>
            <pc:docMk/>
            <pc:sldMk cId="1259583845" sldId="269"/>
            <ac:spMk id="10" creationId="{CF3DF60C-1B60-465B-9485-123EC4BA79B2}"/>
          </ac:spMkLst>
        </pc:spChg>
        <pc:spChg chg="add mod">
          <ac:chgData name="Robin Sharples" userId="ecd8b56c-b070-4d21-9ac2-74be95d72085" providerId="ADAL" clId="{EFCADE00-5555-4B09-B537-A8D866C0E6F3}" dt="2022-07-27T07:55:49.168" v="1912" actId="1076"/>
          <ac:spMkLst>
            <pc:docMk/>
            <pc:sldMk cId="1259583845" sldId="269"/>
            <ac:spMk id="12" creationId="{87DA1BD5-E0FB-4935-87CD-E7EDDEF7A8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BC46B-4476-49E6-BA55-2CE8B1AE6F95}" type="datetimeFigureOut">
              <a:rPr lang="en-GB" smtClean="0"/>
              <a:t>27/07/2022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96B04-8C69-406D-8715-FF8A49E5B00E}" type="slidenum">
              <a:rPr lang="en-GB" smtClean="0"/>
              <a:t>‹#›</a:t>
            </a:fld>
            <a:endParaRPr lang="en-GB"/>
          </a:p>
        </p:txBody>
      </p:sp>
    </p:spTree>
    <p:extLst>
      <p:ext uri="{BB962C8B-B14F-4D97-AF65-F5344CB8AC3E}">
        <p14:creationId xmlns:p14="http://schemas.microsoft.com/office/powerpoint/2010/main" val="2016607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Christian prayer on this slide is used regularly used in church services. </a:t>
            </a:r>
          </a:p>
          <a:p>
            <a:r>
              <a:rPr lang="en-GB" dirty="0"/>
              <a:t>It is taken from the Old Testament and is an expression of the Christian faith in a God who is the creator of the whole world. Not just the Earth but all the starts and planets – the whole universe.</a:t>
            </a:r>
          </a:p>
          <a:p>
            <a:endParaRPr lang="en-GB" dirty="0"/>
          </a:p>
        </p:txBody>
      </p:sp>
      <p:sp>
        <p:nvSpPr>
          <p:cNvPr id="4" name="Slide Number Placeholder 3"/>
          <p:cNvSpPr>
            <a:spLocks noGrp="1"/>
          </p:cNvSpPr>
          <p:nvPr>
            <p:ph type="sldNum" sz="quarter" idx="5"/>
          </p:nvPr>
        </p:nvSpPr>
        <p:spPr/>
        <p:txBody>
          <a:bodyPr/>
          <a:lstStyle/>
          <a:p>
            <a:fld id="{3B896B04-8C69-406D-8715-FF8A49E5B00E}" type="slidenum">
              <a:rPr lang="en-GB" smtClean="0"/>
              <a:t>1</a:t>
            </a:fld>
            <a:endParaRPr lang="en-GB"/>
          </a:p>
        </p:txBody>
      </p:sp>
    </p:spTree>
    <p:extLst>
      <p:ext uri="{BB962C8B-B14F-4D97-AF65-F5344CB8AC3E}">
        <p14:creationId xmlns:p14="http://schemas.microsoft.com/office/powerpoint/2010/main" val="2210153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Dante Alighieri wrote the famous Divine Comedy, not a children’s book of course!</a:t>
            </a:r>
          </a:p>
        </p:txBody>
      </p:sp>
      <p:sp>
        <p:nvSpPr>
          <p:cNvPr id="4" name="Slide Number Placeholder 3"/>
          <p:cNvSpPr>
            <a:spLocks noGrp="1"/>
          </p:cNvSpPr>
          <p:nvPr>
            <p:ph type="sldNum" sz="quarter" idx="5"/>
          </p:nvPr>
        </p:nvSpPr>
        <p:spPr/>
        <p:txBody>
          <a:bodyPr/>
          <a:lstStyle/>
          <a:p>
            <a:fld id="{3B896B04-8C69-406D-8715-FF8A49E5B00E}" type="slidenum">
              <a:rPr lang="en-GB" smtClean="0"/>
              <a:t>2</a:t>
            </a:fld>
            <a:endParaRPr lang="en-GB"/>
          </a:p>
        </p:txBody>
      </p:sp>
    </p:spTree>
    <p:extLst>
      <p:ext uri="{BB962C8B-B14F-4D97-AF65-F5344CB8AC3E}">
        <p14:creationId xmlns:p14="http://schemas.microsoft.com/office/powerpoint/2010/main" val="4098721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creation story in the Bible says …</a:t>
            </a:r>
          </a:p>
          <a:p>
            <a:endParaRPr lang="en-GB" dirty="0"/>
          </a:p>
          <a:p>
            <a:r>
              <a:rPr lang="en-GB" dirty="0"/>
              <a:t> God created humans[e] in his image,</a:t>
            </a:r>
          </a:p>
          <a:p>
            <a:r>
              <a:rPr lang="en-GB" dirty="0"/>
              <a:t>    in the image of God he created them;[f]</a:t>
            </a:r>
          </a:p>
          <a:p>
            <a:r>
              <a:rPr lang="en-GB" dirty="0"/>
              <a:t>    male and female he created them.</a:t>
            </a:r>
          </a:p>
          <a:p>
            <a:endParaRPr lang="en-GB" dirty="0"/>
          </a:p>
          <a:p>
            <a:r>
              <a:rPr lang="en-GB" dirty="0"/>
              <a:t>God blessed them, and God said to them, “Be fruitful and multiply and fill the earth and subdue it and have dominion over the fish of the sea and over the birds of the air and over every living thing that moves upon the earth.” God said, “See, I have given you every plant yielding seed that is upon the face of all the earth and every tree with seed in its fruit; you shall have them for food.</a:t>
            </a:r>
          </a:p>
          <a:p>
            <a:endParaRPr lang="en-GB" dirty="0"/>
          </a:p>
          <a:p>
            <a:r>
              <a:rPr lang="en-GB" dirty="0"/>
              <a:t>God’s words are about harvest</a:t>
            </a:r>
          </a:p>
          <a:p>
            <a:r>
              <a:rPr lang="en-GB" dirty="0"/>
              <a:t>There are harvests every</a:t>
            </a:r>
            <a:r>
              <a:rPr lang="en-GB" i="1" dirty="0"/>
              <a:t>where</a:t>
            </a:r>
            <a:r>
              <a:rPr lang="en-GB" dirty="0"/>
              <a:t> in the world</a:t>
            </a:r>
          </a:p>
          <a:p>
            <a:r>
              <a:rPr lang="en-GB" dirty="0"/>
              <a:t>Well pretty much – at least where people live</a:t>
            </a:r>
          </a:p>
          <a:p>
            <a:r>
              <a:rPr lang="en-GB" dirty="0"/>
              <a:t>We mostly think of harvest as food but there are other things that are harvested too</a:t>
            </a:r>
          </a:p>
        </p:txBody>
      </p:sp>
      <p:sp>
        <p:nvSpPr>
          <p:cNvPr id="4" name="Slide Number Placeholder 3"/>
          <p:cNvSpPr>
            <a:spLocks noGrp="1"/>
          </p:cNvSpPr>
          <p:nvPr>
            <p:ph type="sldNum" sz="quarter" idx="5"/>
          </p:nvPr>
        </p:nvSpPr>
        <p:spPr/>
        <p:txBody>
          <a:bodyPr/>
          <a:lstStyle/>
          <a:p>
            <a:fld id="{3B896B04-8C69-406D-8715-FF8A49E5B00E}" type="slidenum">
              <a:rPr lang="en-GB" smtClean="0"/>
              <a:t>3</a:t>
            </a:fld>
            <a:endParaRPr lang="en-GB"/>
          </a:p>
        </p:txBody>
      </p:sp>
    </p:spTree>
    <p:extLst>
      <p:ext uri="{BB962C8B-B14F-4D97-AF65-F5344CB8AC3E}">
        <p14:creationId xmlns:p14="http://schemas.microsoft.com/office/powerpoint/2010/main" val="109003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harvests everywhen in the world too</a:t>
            </a:r>
          </a:p>
          <a:p>
            <a:endParaRPr lang="en-GB" dirty="0"/>
          </a:p>
        </p:txBody>
      </p:sp>
      <p:sp>
        <p:nvSpPr>
          <p:cNvPr id="4" name="Slide Number Placeholder 3"/>
          <p:cNvSpPr>
            <a:spLocks noGrp="1"/>
          </p:cNvSpPr>
          <p:nvPr>
            <p:ph type="sldNum" sz="quarter" idx="5"/>
          </p:nvPr>
        </p:nvSpPr>
        <p:spPr/>
        <p:txBody>
          <a:bodyPr/>
          <a:lstStyle/>
          <a:p>
            <a:fld id="{3B896B04-8C69-406D-8715-FF8A49E5B00E}" type="slidenum">
              <a:rPr lang="en-GB" smtClean="0"/>
              <a:t>4</a:t>
            </a:fld>
            <a:endParaRPr lang="en-GB"/>
          </a:p>
        </p:txBody>
      </p:sp>
    </p:spTree>
    <p:extLst>
      <p:ext uri="{BB962C8B-B14F-4D97-AF65-F5344CB8AC3E}">
        <p14:creationId xmlns:p14="http://schemas.microsoft.com/office/powerpoint/2010/main" val="23006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the prayer at the beginning – Christians believe that everything comes from God and that everything is a gift from God.</a:t>
            </a:r>
          </a:p>
          <a:p>
            <a:r>
              <a:rPr lang="en-GB" dirty="0"/>
              <a:t>This is also the belief of other faiths – you may wish to invite parents or people from other faiths to talk about how they understand the world that we live in.</a:t>
            </a:r>
          </a:p>
          <a:p>
            <a:r>
              <a:rPr lang="en-GB" dirty="0"/>
              <a:t>Of course, pupils may well be able to do this for themselves.</a:t>
            </a:r>
          </a:p>
        </p:txBody>
      </p:sp>
      <p:sp>
        <p:nvSpPr>
          <p:cNvPr id="4" name="Slide Number Placeholder 3"/>
          <p:cNvSpPr>
            <a:spLocks noGrp="1"/>
          </p:cNvSpPr>
          <p:nvPr>
            <p:ph type="sldNum" sz="quarter" idx="5"/>
          </p:nvPr>
        </p:nvSpPr>
        <p:spPr/>
        <p:txBody>
          <a:bodyPr/>
          <a:lstStyle/>
          <a:p>
            <a:fld id="{3B896B04-8C69-406D-8715-FF8A49E5B00E}" type="slidenum">
              <a:rPr lang="en-GB" smtClean="0"/>
              <a:t>5</a:t>
            </a:fld>
            <a:endParaRPr lang="en-GB"/>
          </a:p>
        </p:txBody>
      </p:sp>
    </p:spTree>
    <p:extLst>
      <p:ext uri="{BB962C8B-B14F-4D97-AF65-F5344CB8AC3E}">
        <p14:creationId xmlns:p14="http://schemas.microsoft.com/office/powerpoint/2010/main" val="256750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optional structure for prayer – see Developmental Prayer File page15* Pupils’ own prayers (or perhaps parents’ or staff prayers) should be inserted at the points in italics. This could be an opportunity to involve extemporary prayer or for silent prayer/reflection.</a:t>
            </a:r>
          </a:p>
          <a:p>
            <a:endParaRPr lang="en-GB" dirty="0"/>
          </a:p>
          <a:p>
            <a:endParaRPr lang="en-GB" dirty="0"/>
          </a:p>
          <a:p>
            <a:r>
              <a:rPr lang="en-GB" dirty="0"/>
              <a:t>*https://www.odbe.org.uk/content/pages/documents/collectiveworship-prayerfile-doc-202175554553377.pdf</a:t>
            </a:r>
          </a:p>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6</a:t>
            </a:fld>
            <a:endParaRPr lang="en-GB"/>
          </a:p>
        </p:txBody>
      </p:sp>
    </p:spTree>
    <p:extLst>
      <p:ext uri="{BB962C8B-B14F-4D97-AF65-F5344CB8AC3E}">
        <p14:creationId xmlns:p14="http://schemas.microsoft.com/office/powerpoint/2010/main" val="71049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7</a:t>
            </a:fld>
            <a:endParaRPr lang="en-GB"/>
          </a:p>
        </p:txBody>
      </p:sp>
    </p:spTree>
    <p:extLst>
      <p:ext uri="{BB962C8B-B14F-4D97-AF65-F5344CB8AC3E}">
        <p14:creationId xmlns:p14="http://schemas.microsoft.com/office/powerpoint/2010/main" val="427551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9372-622D-4464-BC10-16513EDDDA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D46DD38-50E6-4070-81B2-3798844F6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0F55E3-172E-4D51-A0F9-C5F64EFC8E48}"/>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5" name="Footer Placeholder 4">
            <a:extLst>
              <a:ext uri="{FF2B5EF4-FFF2-40B4-BE49-F238E27FC236}">
                <a16:creationId xmlns:a16="http://schemas.microsoft.com/office/drawing/2014/main" id="{48DD783F-A723-45C0-B520-4BD5310F9B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66A8FF-3CC1-4905-BA35-F65F25EB2012}"/>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74224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5FA3-499E-4E2F-8F24-6F1FA3C40D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45E255-52AB-4844-97FB-DBF933AC7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20B198-12EF-4DCF-AD47-A48E64CC9727}"/>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5" name="Footer Placeholder 4">
            <a:extLst>
              <a:ext uri="{FF2B5EF4-FFF2-40B4-BE49-F238E27FC236}">
                <a16:creationId xmlns:a16="http://schemas.microsoft.com/office/drawing/2014/main" id="{28D2D543-B277-4ED8-A973-39EFF1AC0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D2616-E87F-4014-8600-BADA8E40E2A1}"/>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382769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409CC0-1C58-459F-B8E0-6CDCEE8F1A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05C8FC-E948-4901-80EB-702DBCA4F7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BAA865-20B4-4F04-96BB-7CE6302C120E}"/>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5" name="Footer Placeholder 4">
            <a:extLst>
              <a:ext uri="{FF2B5EF4-FFF2-40B4-BE49-F238E27FC236}">
                <a16:creationId xmlns:a16="http://schemas.microsoft.com/office/drawing/2014/main" id="{A2556FCC-BA6A-413F-8FEA-564E8EF082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0EC458-7795-4E79-81D4-363271A66BAE}"/>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3024284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357B-F7AF-4F6C-BE37-19CF3D81BF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469CD7-F171-4D8C-A4A3-A9B8B053D2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A40BFB-3CE8-41F0-A91F-A80AA5B48AD3}"/>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5" name="Footer Placeholder 4">
            <a:extLst>
              <a:ext uri="{FF2B5EF4-FFF2-40B4-BE49-F238E27FC236}">
                <a16:creationId xmlns:a16="http://schemas.microsoft.com/office/drawing/2014/main" id="{7E77152E-099B-4002-A72C-19DEB8C09A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A8E10-24A0-4175-BDDB-6AD516448C0C}"/>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1520922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DE440-0B4A-448B-9EC8-4F0ED3CF3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1346E4-164F-48DA-AE86-66F92568D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880CE-E134-4942-9CCB-EB3D1AF53491}"/>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5" name="Footer Placeholder 4">
            <a:extLst>
              <a:ext uri="{FF2B5EF4-FFF2-40B4-BE49-F238E27FC236}">
                <a16:creationId xmlns:a16="http://schemas.microsoft.com/office/drawing/2014/main" id="{B80FE3AA-98F5-40CC-B038-675EB9D7F8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579113-36FB-450E-841D-5CEACE0FB32E}"/>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64554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6B90-DB89-4DE4-83DC-778D478F79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551478-735D-4072-95CC-3A2E160A1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810DD4-B3E5-427A-93AD-3E5B2C14F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A350F2-0DD7-4134-B7F0-611A7DAD9591}"/>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6" name="Footer Placeholder 5">
            <a:extLst>
              <a:ext uri="{FF2B5EF4-FFF2-40B4-BE49-F238E27FC236}">
                <a16:creationId xmlns:a16="http://schemas.microsoft.com/office/drawing/2014/main" id="{A5EB6E42-853E-4CC6-A55A-303CB65209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EFCC4C-49AE-46F8-A216-4DA45A837F11}"/>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91617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82CF-2A1E-4701-AE7F-4FAD6DE1D6A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E6326F-2ED2-4606-852E-2821F3781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E16CB-79E0-41D8-AF9D-40391AF8F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D05E9A-81D6-4D60-9A4A-BF7461A54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183E4-035A-4F7F-B22D-D903278D6D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C59225-2045-424A-A156-D79519507E89}"/>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8" name="Footer Placeholder 7">
            <a:extLst>
              <a:ext uri="{FF2B5EF4-FFF2-40B4-BE49-F238E27FC236}">
                <a16:creationId xmlns:a16="http://schemas.microsoft.com/office/drawing/2014/main" id="{1A8E4BAE-595D-4DB5-9569-B6F50830EE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93D281-1CEB-45FA-A4CC-936689B60ACF}"/>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31223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6965-7361-4EFD-A57B-9A66D24770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368611-0B3B-4E75-B986-90E4FB577208}"/>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4" name="Footer Placeholder 3">
            <a:extLst>
              <a:ext uri="{FF2B5EF4-FFF2-40B4-BE49-F238E27FC236}">
                <a16:creationId xmlns:a16="http://schemas.microsoft.com/office/drawing/2014/main" id="{B295F35A-8645-4FE4-9902-41D530FFE1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AC8A91-8F11-4762-8F72-D2F363FB504F}"/>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688312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1DD46-A780-4672-860B-A49CA9C931E0}"/>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3" name="Footer Placeholder 2">
            <a:extLst>
              <a:ext uri="{FF2B5EF4-FFF2-40B4-BE49-F238E27FC236}">
                <a16:creationId xmlns:a16="http://schemas.microsoft.com/office/drawing/2014/main" id="{F3A6852F-7CCD-4CE3-9083-7F384B04AF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B6C16D-61C3-461D-AF0E-0969697E5D6E}"/>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109168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4B8D-1568-45A5-AFD3-3A8FC7F1C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FE182B-E884-4BAE-97DD-379E0B47F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73CD10-C4B2-4A2F-8291-9EC4C5E5A5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BC133-7241-41C4-92C5-4EA42975579E}"/>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6" name="Footer Placeholder 5">
            <a:extLst>
              <a:ext uri="{FF2B5EF4-FFF2-40B4-BE49-F238E27FC236}">
                <a16:creationId xmlns:a16="http://schemas.microsoft.com/office/drawing/2014/main" id="{8B82FDBB-D9F0-4F9A-AFCD-E179F29DB2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9CE14A-A260-468B-8608-1E1C0A5F55C2}"/>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195971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D337-AE50-4544-AD9E-F2A2EC6BF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D46427-DBE4-4365-97E8-0C502C580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49316D-2BAF-4992-9942-19F5EB383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FA5014-8596-4089-96D4-D2E60F72E39D}"/>
              </a:ext>
            </a:extLst>
          </p:cNvPr>
          <p:cNvSpPr>
            <a:spLocks noGrp="1"/>
          </p:cNvSpPr>
          <p:nvPr>
            <p:ph type="dt" sz="half" idx="10"/>
          </p:nvPr>
        </p:nvSpPr>
        <p:spPr/>
        <p:txBody>
          <a:bodyPr/>
          <a:lstStyle/>
          <a:p>
            <a:fld id="{469EBA31-38A8-49F8-A7B1-BE9C414AB556}" type="datetimeFigureOut">
              <a:rPr lang="en-GB" smtClean="0"/>
              <a:t>27/07/2022</a:t>
            </a:fld>
            <a:endParaRPr lang="en-GB"/>
          </a:p>
        </p:txBody>
      </p:sp>
      <p:sp>
        <p:nvSpPr>
          <p:cNvPr id="6" name="Footer Placeholder 5">
            <a:extLst>
              <a:ext uri="{FF2B5EF4-FFF2-40B4-BE49-F238E27FC236}">
                <a16:creationId xmlns:a16="http://schemas.microsoft.com/office/drawing/2014/main" id="{0AD5126F-1497-449D-91C2-64436E8506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738079-0520-4B15-ABF1-12780B8F9C3A}"/>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3699923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3A38BF-449F-4EB2-89AB-668D182DC8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147EB4-28E0-4F66-92C2-316604DFFD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56926A-1F99-47BD-A6B4-34C3328D68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EBA31-38A8-49F8-A7B1-BE9C414AB556}" type="datetimeFigureOut">
              <a:rPr lang="en-GB" smtClean="0"/>
              <a:t>27/07/2022</a:t>
            </a:fld>
            <a:endParaRPr lang="en-GB"/>
          </a:p>
        </p:txBody>
      </p:sp>
      <p:sp>
        <p:nvSpPr>
          <p:cNvPr id="5" name="Footer Placeholder 4">
            <a:extLst>
              <a:ext uri="{FF2B5EF4-FFF2-40B4-BE49-F238E27FC236}">
                <a16:creationId xmlns:a16="http://schemas.microsoft.com/office/drawing/2014/main" id="{7EE2700B-5D9E-4205-9BE2-923F3F1EA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648F2B-2E83-4361-A52A-0420CE95A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36FA2-39C1-42D6-B7C9-EE805F204605}" type="slidenum">
              <a:rPr lang="en-GB" smtClean="0"/>
              <a:t>‹#›</a:t>
            </a:fld>
            <a:endParaRPr lang="en-GB"/>
          </a:p>
        </p:txBody>
      </p:sp>
    </p:spTree>
    <p:extLst>
      <p:ext uri="{BB962C8B-B14F-4D97-AF65-F5344CB8AC3E}">
        <p14:creationId xmlns:p14="http://schemas.microsoft.com/office/powerpoint/2010/main" val="2414881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alaxy in space&#10;&#10;Description automatically generated with medium confidence">
            <a:extLst>
              <a:ext uri="{FF2B5EF4-FFF2-40B4-BE49-F238E27FC236}">
                <a16:creationId xmlns:a16="http://schemas.microsoft.com/office/drawing/2014/main" id="{C44D7620-FE53-448E-B09F-FB3913688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4"/>
          <a:stretch>
            <a:fillRect/>
          </a:stretch>
        </p:blipFill>
        <p:spPr>
          <a:xfrm>
            <a:off x="9522400" y="140180"/>
            <a:ext cx="2298391" cy="317019"/>
          </a:xfrm>
          <a:prstGeom prst="rect">
            <a:avLst/>
          </a:prstGeom>
        </p:spPr>
      </p:pic>
      <p:sp>
        <p:nvSpPr>
          <p:cNvPr id="2" name="TextBox 1">
            <a:extLst>
              <a:ext uri="{FF2B5EF4-FFF2-40B4-BE49-F238E27FC236}">
                <a16:creationId xmlns:a16="http://schemas.microsoft.com/office/drawing/2014/main" id="{78C6924B-043C-45A6-ACAB-D9B60C8F458B}"/>
              </a:ext>
            </a:extLst>
          </p:cNvPr>
          <p:cNvSpPr txBox="1"/>
          <p:nvPr/>
        </p:nvSpPr>
        <p:spPr>
          <a:xfrm>
            <a:off x="624133" y="298689"/>
            <a:ext cx="8736175"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chemeClr val="bg1"/>
                </a:solidFill>
                <a:effectLst/>
                <a:uLnTx/>
                <a:uFillTx/>
                <a:latin typeface="Calibri" panose="020F0502020204030204"/>
                <a:ea typeface="+mn-ea"/>
                <a:cs typeface="+mn-cs"/>
              </a:rPr>
              <a:t>Harvestime</a:t>
            </a:r>
            <a:endParaRPr kumimoji="0" lang="en-GB" sz="4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alibri" panose="020F0502020204030204"/>
                <a:ea typeface="+mn-ea"/>
                <a:cs typeface="+mn-cs"/>
              </a:rPr>
              <a:t>Living in the world that we have been given</a:t>
            </a:r>
          </a:p>
        </p:txBody>
      </p:sp>
      <p:sp>
        <p:nvSpPr>
          <p:cNvPr id="4" name="TextBox 3">
            <a:extLst>
              <a:ext uri="{FF2B5EF4-FFF2-40B4-BE49-F238E27FC236}">
                <a16:creationId xmlns:a16="http://schemas.microsoft.com/office/drawing/2014/main" id="{BC0D4919-BD96-4769-863E-9BB0F2337E4E}"/>
              </a:ext>
            </a:extLst>
          </p:cNvPr>
          <p:cNvSpPr txBox="1"/>
          <p:nvPr/>
        </p:nvSpPr>
        <p:spPr>
          <a:xfrm>
            <a:off x="3905251" y="4163275"/>
            <a:ext cx="807720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Calibri" panose="020F0502020204030204"/>
                <a:ea typeface="+mn-ea"/>
                <a:cs typeface="+mn-cs"/>
              </a:rPr>
              <a:t>Yours, Lord, is the greatness, the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Calibri" panose="020F0502020204030204"/>
                <a:ea typeface="+mn-ea"/>
                <a:cs typeface="+mn-cs"/>
              </a:rPr>
              <a:t>the glory, the splendour, and the majesty;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Calibri" panose="020F0502020204030204"/>
                <a:ea typeface="+mn-ea"/>
                <a:cs typeface="+mn-cs"/>
              </a:rPr>
              <a:t>for everything in heaven and on earth is yours.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rPr>
              <a:t>All things come from you,</a:t>
            </a:r>
            <a:endParaRPr kumimoji="0" lang="en-GB" sz="3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alibri" panose="020F0502020204030204"/>
                <a:ea typeface="+mn-ea"/>
                <a:cs typeface="+mn-cs"/>
              </a:rPr>
              <a:t>and of your own do we give you.</a:t>
            </a:r>
            <a:endParaRPr kumimoji="0" lang="en-GB"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764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4" name="TextBox 3">
            <a:extLst>
              <a:ext uri="{FF2B5EF4-FFF2-40B4-BE49-F238E27FC236}">
                <a16:creationId xmlns:a16="http://schemas.microsoft.com/office/drawing/2014/main" id="{7B6A1AE0-16D3-4CDB-9EF7-0AA4C1F2F2FD}"/>
              </a:ext>
            </a:extLst>
          </p:cNvPr>
          <p:cNvSpPr txBox="1"/>
          <p:nvPr/>
        </p:nvSpPr>
        <p:spPr>
          <a:xfrm>
            <a:off x="2892397" y="718659"/>
            <a:ext cx="632087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Yours, Lord, is the greatness, the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glory, the splendour, and the majesty;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for everything in heaven and on earth is yours.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mn-cs"/>
              </a:rPr>
              <a:t>All things come from you,</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mn-cs"/>
              </a:rPr>
              <a:t>and of your own do we give you.</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067D051-A8F1-4160-B21A-0E360CFBA0DD}"/>
              </a:ext>
            </a:extLst>
          </p:cNvPr>
          <p:cNvSpPr txBox="1"/>
          <p:nvPr/>
        </p:nvSpPr>
        <p:spPr>
          <a:xfrm>
            <a:off x="0" y="6340712"/>
            <a:ext cx="5838493" cy="461665"/>
          </a:xfrm>
          <a:prstGeom prst="rect">
            <a:avLst/>
          </a:prstGeom>
          <a:noFill/>
        </p:spPr>
        <p:txBody>
          <a:bodyPr wrap="square">
            <a:spAutoFit/>
          </a:bodyPr>
          <a:lstStyle/>
          <a:p>
            <a:r>
              <a:rPr lang="en-GB" sz="2400" b="0" i="0" dirty="0">
                <a:effectLst/>
                <a:latin typeface="proxima-nova"/>
              </a:rPr>
              <a:t>‘Nature is the art of God’ — Dante Alighieri</a:t>
            </a:r>
            <a:endParaRPr lang="en-GB" sz="2400" dirty="0"/>
          </a:p>
        </p:txBody>
      </p:sp>
      <p:sp>
        <p:nvSpPr>
          <p:cNvPr id="6" name="TextBox 5">
            <a:extLst>
              <a:ext uri="{FF2B5EF4-FFF2-40B4-BE49-F238E27FC236}">
                <a16:creationId xmlns:a16="http://schemas.microsoft.com/office/drawing/2014/main" id="{2DD3737F-B088-42E5-9B94-09442FF15365}"/>
              </a:ext>
            </a:extLst>
          </p:cNvPr>
          <p:cNvSpPr txBox="1"/>
          <p:nvPr/>
        </p:nvSpPr>
        <p:spPr>
          <a:xfrm>
            <a:off x="506873" y="3378054"/>
            <a:ext cx="10501786" cy="461665"/>
          </a:xfrm>
          <a:prstGeom prst="rect">
            <a:avLst/>
          </a:prstGeom>
          <a:noFill/>
        </p:spPr>
        <p:txBody>
          <a:bodyPr wrap="square" rtlCol="0">
            <a:spAutoFit/>
          </a:bodyPr>
          <a:lstStyle/>
          <a:p>
            <a:r>
              <a:rPr lang="en-GB" sz="2400" dirty="0"/>
              <a:t>Which parts of our world are great or powerful or glorious or splendid or majestic?</a:t>
            </a:r>
          </a:p>
        </p:txBody>
      </p:sp>
      <p:pic>
        <p:nvPicPr>
          <p:cNvPr id="7" name="Picture 6" descr="A picture containing nature, mountain, outdoor, rock&#10;&#10;Description automatically generated">
            <a:extLst>
              <a:ext uri="{FF2B5EF4-FFF2-40B4-BE49-F238E27FC236}">
                <a16:creationId xmlns:a16="http://schemas.microsoft.com/office/drawing/2014/main" id="{20C8F25B-E5BA-42DD-95BE-E75A8C196A16}"/>
              </a:ext>
            </a:extLst>
          </p:cNvPr>
          <p:cNvPicPr>
            <a:picLocks noChangeAspect="1"/>
          </p:cNvPicPr>
          <p:nvPr/>
        </p:nvPicPr>
        <p:blipFill rotWithShape="1">
          <a:blip r:embed="rId4">
            <a:extLst>
              <a:ext uri="{28A0092B-C50C-407E-A947-70E740481C1C}">
                <a14:useLocalDpi xmlns:a14="http://schemas.microsoft.com/office/drawing/2010/main" val="0"/>
              </a:ext>
            </a:extLst>
          </a:blip>
          <a:srcRect b="33333"/>
          <a:stretch/>
        </p:blipFill>
        <p:spPr>
          <a:xfrm>
            <a:off x="8850637" y="515138"/>
            <a:ext cx="2823882" cy="2823882"/>
          </a:xfrm>
          <a:prstGeom prst="rect">
            <a:avLst/>
          </a:prstGeom>
        </p:spPr>
      </p:pic>
      <p:pic>
        <p:nvPicPr>
          <p:cNvPr id="9" name="Picture 8" descr="A sunset over a body of water&#10;&#10;Description automatically generated with medium confidence">
            <a:extLst>
              <a:ext uri="{FF2B5EF4-FFF2-40B4-BE49-F238E27FC236}">
                <a16:creationId xmlns:a16="http://schemas.microsoft.com/office/drawing/2014/main" id="{A8160083-494C-402B-93AA-3A4F8EA5B765}"/>
              </a:ext>
            </a:extLst>
          </p:cNvPr>
          <p:cNvPicPr>
            <a:picLocks noChangeAspect="1"/>
          </p:cNvPicPr>
          <p:nvPr/>
        </p:nvPicPr>
        <p:blipFill rotWithShape="1">
          <a:blip r:embed="rId5">
            <a:extLst>
              <a:ext uri="{28A0092B-C50C-407E-A947-70E740481C1C}">
                <a14:useLocalDpi xmlns:a14="http://schemas.microsoft.com/office/drawing/2010/main" val="0"/>
              </a:ext>
            </a:extLst>
          </a:blip>
          <a:srcRect l="15807" t="17186" r="15589" b="13714"/>
          <a:stretch/>
        </p:blipFill>
        <p:spPr>
          <a:xfrm>
            <a:off x="7077861" y="3993053"/>
            <a:ext cx="3836895" cy="2578492"/>
          </a:xfrm>
          <a:prstGeom prst="rect">
            <a:avLst/>
          </a:prstGeom>
        </p:spPr>
      </p:pic>
      <p:pic>
        <p:nvPicPr>
          <p:cNvPr id="8" name="Picture 7" descr="A picture containing water, tree, nature, outdoor&#10;&#10;Description automatically generated">
            <a:extLst>
              <a:ext uri="{FF2B5EF4-FFF2-40B4-BE49-F238E27FC236}">
                <a16:creationId xmlns:a16="http://schemas.microsoft.com/office/drawing/2014/main" id="{280F66E0-26BC-45ED-B4FA-B80533A664A4}"/>
              </a:ext>
            </a:extLst>
          </p:cNvPr>
          <p:cNvPicPr>
            <a:picLocks noChangeAspect="1"/>
          </p:cNvPicPr>
          <p:nvPr/>
        </p:nvPicPr>
        <p:blipFill rotWithShape="1">
          <a:blip r:embed="rId6">
            <a:extLst>
              <a:ext uri="{28A0092B-C50C-407E-A947-70E740481C1C}">
                <a14:useLocalDpi xmlns:a14="http://schemas.microsoft.com/office/drawing/2010/main" val="0"/>
              </a:ext>
            </a:extLst>
          </a:blip>
          <a:srcRect l="20016" r="-1" b="17253"/>
          <a:stretch/>
        </p:blipFill>
        <p:spPr>
          <a:xfrm>
            <a:off x="371209" y="107286"/>
            <a:ext cx="2444988" cy="3161738"/>
          </a:xfrm>
          <a:prstGeom prst="rect">
            <a:avLst/>
          </a:prstGeom>
        </p:spPr>
      </p:pic>
      <p:pic>
        <p:nvPicPr>
          <p:cNvPr id="11" name="Picture 10" descr="A picture containing outdoor, mountain, rock, nature&#10;&#10;Description automatically generated">
            <a:extLst>
              <a:ext uri="{FF2B5EF4-FFF2-40B4-BE49-F238E27FC236}">
                <a16:creationId xmlns:a16="http://schemas.microsoft.com/office/drawing/2014/main" id="{3145D914-F7F6-440C-ACEA-488F795C649F}"/>
              </a:ext>
            </a:extLst>
          </p:cNvPr>
          <p:cNvPicPr>
            <a:picLocks noChangeAspect="1"/>
          </p:cNvPicPr>
          <p:nvPr/>
        </p:nvPicPr>
        <p:blipFill rotWithShape="1">
          <a:blip r:embed="rId7">
            <a:extLst>
              <a:ext uri="{28A0092B-C50C-407E-A947-70E740481C1C}">
                <a14:useLocalDpi xmlns:a14="http://schemas.microsoft.com/office/drawing/2010/main" val="0"/>
              </a:ext>
            </a:extLst>
          </a:blip>
          <a:srcRect t="18125" b="21841"/>
          <a:stretch/>
        </p:blipFill>
        <p:spPr>
          <a:xfrm>
            <a:off x="1183341" y="3896869"/>
            <a:ext cx="5148886" cy="2318297"/>
          </a:xfrm>
          <a:prstGeom prst="rect">
            <a:avLst/>
          </a:prstGeom>
        </p:spPr>
      </p:pic>
    </p:spTree>
    <p:extLst>
      <p:ext uri="{BB962C8B-B14F-4D97-AF65-F5344CB8AC3E}">
        <p14:creationId xmlns:p14="http://schemas.microsoft.com/office/powerpoint/2010/main" val="4288497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6321F-8DAF-47DE-81D0-F7020514AA61}"/>
              </a:ext>
            </a:extLst>
          </p:cNvPr>
          <p:cNvPicPr>
            <a:picLocks noChangeAspect="1"/>
          </p:cNvPicPr>
          <p:nvPr/>
        </p:nvPicPr>
        <p:blipFill>
          <a:blip r:embed="rId3"/>
          <a:stretch>
            <a:fillRect/>
          </a:stretch>
        </p:blipFill>
        <p:spPr>
          <a:xfrm>
            <a:off x="9578438" y="169479"/>
            <a:ext cx="2298391" cy="317019"/>
          </a:xfrm>
          <a:prstGeom prst="rect">
            <a:avLst/>
          </a:prstGeom>
        </p:spPr>
      </p:pic>
      <p:pic>
        <p:nvPicPr>
          <p:cNvPr id="5" name="Picture 4">
            <a:extLst>
              <a:ext uri="{FF2B5EF4-FFF2-40B4-BE49-F238E27FC236}">
                <a16:creationId xmlns:a16="http://schemas.microsoft.com/office/drawing/2014/main" id="{3C8648FA-3F25-4734-BC41-C8604C1768CA}"/>
              </a:ext>
            </a:extLst>
          </p:cNvPr>
          <p:cNvPicPr>
            <a:picLocks noChangeAspect="1"/>
          </p:cNvPicPr>
          <p:nvPr/>
        </p:nvPicPr>
        <p:blipFill>
          <a:blip r:embed="rId4"/>
          <a:stretch>
            <a:fillRect/>
          </a:stretch>
        </p:blipFill>
        <p:spPr>
          <a:xfrm>
            <a:off x="3135582" y="130097"/>
            <a:ext cx="5192198" cy="5192198"/>
          </a:xfrm>
          <a:prstGeom prst="rect">
            <a:avLst/>
          </a:prstGeom>
        </p:spPr>
      </p:pic>
      <p:pic>
        <p:nvPicPr>
          <p:cNvPr id="7" name="Picture 6">
            <a:extLst>
              <a:ext uri="{FF2B5EF4-FFF2-40B4-BE49-F238E27FC236}">
                <a16:creationId xmlns:a16="http://schemas.microsoft.com/office/drawing/2014/main" id="{91ADB679-CD9B-41EF-9469-5C2747EDFFE8}"/>
              </a:ext>
            </a:extLst>
          </p:cNvPr>
          <p:cNvPicPr>
            <a:picLocks noChangeAspect="1"/>
          </p:cNvPicPr>
          <p:nvPr/>
        </p:nvPicPr>
        <p:blipFill>
          <a:blip r:embed="rId5"/>
          <a:stretch>
            <a:fillRect/>
          </a:stretch>
        </p:blipFill>
        <p:spPr>
          <a:xfrm>
            <a:off x="762000" y="538403"/>
            <a:ext cx="2026972" cy="1520229"/>
          </a:xfrm>
          <a:prstGeom prst="rect">
            <a:avLst/>
          </a:prstGeom>
        </p:spPr>
      </p:pic>
      <p:pic>
        <p:nvPicPr>
          <p:cNvPr id="8" name="Picture 7">
            <a:extLst>
              <a:ext uri="{FF2B5EF4-FFF2-40B4-BE49-F238E27FC236}">
                <a16:creationId xmlns:a16="http://schemas.microsoft.com/office/drawing/2014/main" id="{937CB274-BE8E-4F71-A994-983E8E1A3826}"/>
              </a:ext>
            </a:extLst>
          </p:cNvPr>
          <p:cNvPicPr>
            <a:picLocks noChangeAspect="1"/>
          </p:cNvPicPr>
          <p:nvPr/>
        </p:nvPicPr>
        <p:blipFill rotWithShape="1">
          <a:blip r:embed="rId6"/>
          <a:srcRect l="23739" t="22736" r="23044" b="18421"/>
          <a:stretch/>
        </p:blipFill>
        <p:spPr>
          <a:xfrm>
            <a:off x="9038481" y="2550570"/>
            <a:ext cx="2635857" cy="1938131"/>
          </a:xfrm>
          <a:prstGeom prst="rect">
            <a:avLst/>
          </a:prstGeom>
        </p:spPr>
      </p:pic>
      <p:pic>
        <p:nvPicPr>
          <p:cNvPr id="9" name="Picture 8">
            <a:extLst>
              <a:ext uri="{FF2B5EF4-FFF2-40B4-BE49-F238E27FC236}">
                <a16:creationId xmlns:a16="http://schemas.microsoft.com/office/drawing/2014/main" id="{10173468-8861-4F17-B035-33EDE14774F8}"/>
              </a:ext>
            </a:extLst>
          </p:cNvPr>
          <p:cNvPicPr>
            <a:picLocks noChangeAspect="1"/>
          </p:cNvPicPr>
          <p:nvPr/>
        </p:nvPicPr>
        <p:blipFill>
          <a:blip r:embed="rId7"/>
          <a:stretch>
            <a:fillRect/>
          </a:stretch>
        </p:blipFill>
        <p:spPr>
          <a:xfrm>
            <a:off x="8327780" y="731140"/>
            <a:ext cx="2145507" cy="1609130"/>
          </a:xfrm>
          <a:prstGeom prst="rect">
            <a:avLst/>
          </a:prstGeom>
        </p:spPr>
      </p:pic>
      <p:pic>
        <p:nvPicPr>
          <p:cNvPr id="10" name="Picture 9">
            <a:extLst>
              <a:ext uri="{FF2B5EF4-FFF2-40B4-BE49-F238E27FC236}">
                <a16:creationId xmlns:a16="http://schemas.microsoft.com/office/drawing/2014/main" id="{780917FF-4F63-4CDC-A704-18E1A577CE85}"/>
              </a:ext>
            </a:extLst>
          </p:cNvPr>
          <p:cNvPicPr>
            <a:picLocks noChangeAspect="1"/>
          </p:cNvPicPr>
          <p:nvPr/>
        </p:nvPicPr>
        <p:blipFill rotWithShape="1">
          <a:blip r:embed="rId8"/>
          <a:srcRect l="14348" t="23226" b="14503"/>
          <a:stretch/>
        </p:blipFill>
        <p:spPr>
          <a:xfrm>
            <a:off x="291650" y="2726196"/>
            <a:ext cx="2635858" cy="1049206"/>
          </a:xfrm>
          <a:prstGeom prst="rect">
            <a:avLst/>
          </a:prstGeom>
        </p:spPr>
      </p:pic>
      <p:pic>
        <p:nvPicPr>
          <p:cNvPr id="2" name="Picture 1">
            <a:extLst>
              <a:ext uri="{FF2B5EF4-FFF2-40B4-BE49-F238E27FC236}">
                <a16:creationId xmlns:a16="http://schemas.microsoft.com/office/drawing/2014/main" id="{C3BB6F17-DFF2-4919-AE3D-7BD1E26E6B50}"/>
              </a:ext>
            </a:extLst>
          </p:cNvPr>
          <p:cNvPicPr>
            <a:picLocks noChangeAspect="1"/>
          </p:cNvPicPr>
          <p:nvPr/>
        </p:nvPicPr>
        <p:blipFill>
          <a:blip r:embed="rId9"/>
          <a:stretch>
            <a:fillRect/>
          </a:stretch>
        </p:blipFill>
        <p:spPr>
          <a:xfrm>
            <a:off x="765312" y="4442966"/>
            <a:ext cx="3016968" cy="1997414"/>
          </a:xfrm>
          <a:prstGeom prst="rect">
            <a:avLst/>
          </a:prstGeom>
        </p:spPr>
      </p:pic>
      <p:pic>
        <p:nvPicPr>
          <p:cNvPr id="3" name="Picture 2">
            <a:extLst>
              <a:ext uri="{FF2B5EF4-FFF2-40B4-BE49-F238E27FC236}">
                <a16:creationId xmlns:a16="http://schemas.microsoft.com/office/drawing/2014/main" id="{76227B17-20CF-45B4-9781-0871AE54C2E7}"/>
              </a:ext>
            </a:extLst>
          </p:cNvPr>
          <p:cNvPicPr>
            <a:picLocks noChangeAspect="1"/>
          </p:cNvPicPr>
          <p:nvPr/>
        </p:nvPicPr>
        <p:blipFill rotWithShape="1">
          <a:blip r:embed="rId10"/>
          <a:srcRect l="4925" r="5625"/>
          <a:stretch/>
        </p:blipFill>
        <p:spPr>
          <a:xfrm>
            <a:off x="7126113" y="4750390"/>
            <a:ext cx="2403333" cy="1939526"/>
          </a:xfrm>
          <a:prstGeom prst="rect">
            <a:avLst/>
          </a:prstGeom>
        </p:spPr>
      </p:pic>
    </p:spTree>
    <p:extLst>
      <p:ext uri="{BB962C8B-B14F-4D97-AF65-F5344CB8AC3E}">
        <p14:creationId xmlns:p14="http://schemas.microsoft.com/office/powerpoint/2010/main" val="412489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6321F-8DAF-47DE-81D0-F7020514AA61}"/>
              </a:ext>
            </a:extLst>
          </p:cNvPr>
          <p:cNvPicPr>
            <a:picLocks noChangeAspect="1"/>
          </p:cNvPicPr>
          <p:nvPr/>
        </p:nvPicPr>
        <p:blipFill>
          <a:blip r:embed="rId3"/>
          <a:stretch>
            <a:fillRect/>
          </a:stretch>
        </p:blipFill>
        <p:spPr>
          <a:xfrm>
            <a:off x="9578438" y="169479"/>
            <a:ext cx="2298391" cy="317019"/>
          </a:xfrm>
          <a:prstGeom prst="rect">
            <a:avLst/>
          </a:prstGeom>
        </p:spPr>
      </p:pic>
      <p:pic>
        <p:nvPicPr>
          <p:cNvPr id="7" name="Picture 6">
            <a:extLst>
              <a:ext uri="{FF2B5EF4-FFF2-40B4-BE49-F238E27FC236}">
                <a16:creationId xmlns:a16="http://schemas.microsoft.com/office/drawing/2014/main" id="{91ADB679-CD9B-41EF-9469-5C2747EDFFE8}"/>
              </a:ext>
            </a:extLst>
          </p:cNvPr>
          <p:cNvPicPr>
            <a:picLocks noChangeAspect="1"/>
          </p:cNvPicPr>
          <p:nvPr/>
        </p:nvPicPr>
        <p:blipFill>
          <a:blip r:embed="rId4"/>
          <a:stretch>
            <a:fillRect/>
          </a:stretch>
        </p:blipFill>
        <p:spPr>
          <a:xfrm>
            <a:off x="4052285" y="5066925"/>
            <a:ext cx="2180875" cy="1635656"/>
          </a:xfrm>
          <a:prstGeom prst="rect">
            <a:avLst/>
          </a:prstGeom>
        </p:spPr>
      </p:pic>
      <p:pic>
        <p:nvPicPr>
          <p:cNvPr id="8" name="Picture 7">
            <a:extLst>
              <a:ext uri="{FF2B5EF4-FFF2-40B4-BE49-F238E27FC236}">
                <a16:creationId xmlns:a16="http://schemas.microsoft.com/office/drawing/2014/main" id="{937CB274-BE8E-4F71-A994-983E8E1A3826}"/>
              </a:ext>
            </a:extLst>
          </p:cNvPr>
          <p:cNvPicPr>
            <a:picLocks noChangeAspect="1"/>
          </p:cNvPicPr>
          <p:nvPr/>
        </p:nvPicPr>
        <p:blipFill rotWithShape="1">
          <a:blip r:embed="rId5"/>
          <a:srcRect l="23739" t="22736" r="23044" b="18421"/>
          <a:stretch/>
        </p:blipFill>
        <p:spPr>
          <a:xfrm>
            <a:off x="8505476" y="740326"/>
            <a:ext cx="3427070" cy="2519905"/>
          </a:xfrm>
          <a:prstGeom prst="rect">
            <a:avLst/>
          </a:prstGeom>
        </p:spPr>
      </p:pic>
      <p:pic>
        <p:nvPicPr>
          <p:cNvPr id="9" name="Picture 8">
            <a:extLst>
              <a:ext uri="{FF2B5EF4-FFF2-40B4-BE49-F238E27FC236}">
                <a16:creationId xmlns:a16="http://schemas.microsoft.com/office/drawing/2014/main" id="{10173468-8861-4F17-B035-33EDE14774F8}"/>
              </a:ext>
            </a:extLst>
          </p:cNvPr>
          <p:cNvPicPr>
            <a:picLocks noChangeAspect="1"/>
          </p:cNvPicPr>
          <p:nvPr/>
        </p:nvPicPr>
        <p:blipFill>
          <a:blip r:embed="rId6"/>
          <a:stretch>
            <a:fillRect/>
          </a:stretch>
        </p:blipFill>
        <p:spPr>
          <a:xfrm>
            <a:off x="259454" y="3101084"/>
            <a:ext cx="3181826" cy="2386369"/>
          </a:xfrm>
          <a:prstGeom prst="rect">
            <a:avLst/>
          </a:prstGeom>
        </p:spPr>
      </p:pic>
      <p:pic>
        <p:nvPicPr>
          <p:cNvPr id="10" name="Picture 9">
            <a:extLst>
              <a:ext uri="{FF2B5EF4-FFF2-40B4-BE49-F238E27FC236}">
                <a16:creationId xmlns:a16="http://schemas.microsoft.com/office/drawing/2014/main" id="{780917FF-4F63-4CDC-A704-18E1A577CE85}"/>
              </a:ext>
            </a:extLst>
          </p:cNvPr>
          <p:cNvPicPr>
            <a:picLocks noChangeAspect="1"/>
          </p:cNvPicPr>
          <p:nvPr/>
        </p:nvPicPr>
        <p:blipFill rotWithShape="1">
          <a:blip r:embed="rId7"/>
          <a:srcRect l="14348" t="23226" b="14503"/>
          <a:stretch/>
        </p:blipFill>
        <p:spPr>
          <a:xfrm>
            <a:off x="219456" y="301426"/>
            <a:ext cx="4443984" cy="1768933"/>
          </a:xfrm>
          <a:prstGeom prst="rect">
            <a:avLst/>
          </a:prstGeom>
        </p:spPr>
      </p:pic>
      <p:pic>
        <p:nvPicPr>
          <p:cNvPr id="2" name="Picture 1">
            <a:extLst>
              <a:ext uri="{FF2B5EF4-FFF2-40B4-BE49-F238E27FC236}">
                <a16:creationId xmlns:a16="http://schemas.microsoft.com/office/drawing/2014/main" id="{6A7BAB17-D64A-4E8A-B6BF-D01E7AAF3907}"/>
              </a:ext>
            </a:extLst>
          </p:cNvPr>
          <p:cNvPicPr>
            <a:picLocks noChangeAspect="1"/>
          </p:cNvPicPr>
          <p:nvPr/>
        </p:nvPicPr>
        <p:blipFill>
          <a:blip r:embed="rId8"/>
          <a:stretch>
            <a:fillRect/>
          </a:stretch>
        </p:blipFill>
        <p:spPr>
          <a:xfrm>
            <a:off x="3686525" y="2257324"/>
            <a:ext cx="3932736" cy="2663201"/>
          </a:xfrm>
          <a:prstGeom prst="rect">
            <a:avLst/>
          </a:prstGeom>
        </p:spPr>
      </p:pic>
      <p:pic>
        <p:nvPicPr>
          <p:cNvPr id="3" name="Picture 2">
            <a:extLst>
              <a:ext uri="{FF2B5EF4-FFF2-40B4-BE49-F238E27FC236}">
                <a16:creationId xmlns:a16="http://schemas.microsoft.com/office/drawing/2014/main" id="{1C4F4FEA-0A19-409B-86D0-A10386C17904}"/>
              </a:ext>
            </a:extLst>
          </p:cNvPr>
          <p:cNvPicPr>
            <a:picLocks noChangeAspect="1"/>
          </p:cNvPicPr>
          <p:nvPr/>
        </p:nvPicPr>
        <p:blipFill>
          <a:blip r:embed="rId9"/>
          <a:stretch>
            <a:fillRect/>
          </a:stretch>
        </p:blipFill>
        <p:spPr>
          <a:xfrm>
            <a:off x="8200678" y="3793000"/>
            <a:ext cx="3814537" cy="2519906"/>
          </a:xfrm>
          <a:prstGeom prst="rect">
            <a:avLst/>
          </a:prstGeom>
        </p:spPr>
      </p:pic>
      <p:pic>
        <p:nvPicPr>
          <p:cNvPr id="5" name="Picture 4">
            <a:extLst>
              <a:ext uri="{FF2B5EF4-FFF2-40B4-BE49-F238E27FC236}">
                <a16:creationId xmlns:a16="http://schemas.microsoft.com/office/drawing/2014/main" id="{5520FCA3-89CE-467C-A016-D359815DA8EA}"/>
              </a:ext>
            </a:extLst>
          </p:cNvPr>
          <p:cNvPicPr>
            <a:picLocks noChangeAspect="1"/>
          </p:cNvPicPr>
          <p:nvPr/>
        </p:nvPicPr>
        <p:blipFill>
          <a:blip r:embed="rId10"/>
          <a:stretch>
            <a:fillRect/>
          </a:stretch>
        </p:blipFill>
        <p:spPr>
          <a:xfrm>
            <a:off x="4966193" y="169479"/>
            <a:ext cx="2402032" cy="1938696"/>
          </a:xfrm>
          <a:prstGeom prst="rect">
            <a:avLst/>
          </a:prstGeom>
        </p:spPr>
      </p:pic>
    </p:spTree>
    <p:extLst>
      <p:ext uri="{BB962C8B-B14F-4D97-AF65-F5344CB8AC3E}">
        <p14:creationId xmlns:p14="http://schemas.microsoft.com/office/powerpoint/2010/main" val="115488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rketplace, scene, indoor&#10;&#10;Description automatically generated">
            <a:extLst>
              <a:ext uri="{FF2B5EF4-FFF2-40B4-BE49-F238E27FC236}">
                <a16:creationId xmlns:a16="http://schemas.microsoft.com/office/drawing/2014/main" id="{A43FF2D4-9903-43ED-A882-50EC40C3CC16}"/>
              </a:ext>
            </a:extLst>
          </p:cNvPr>
          <p:cNvPicPr>
            <a:picLocks noChangeAspect="1"/>
          </p:cNvPicPr>
          <p:nvPr/>
        </p:nvPicPr>
        <p:blipFill rotWithShape="1">
          <a:blip r:embed="rId3">
            <a:alphaModFix amt="37000"/>
            <a:extLst>
              <a:ext uri="{28A0092B-C50C-407E-A947-70E740481C1C}">
                <a14:useLocalDpi xmlns:a14="http://schemas.microsoft.com/office/drawing/2010/main" val="0"/>
              </a:ext>
            </a:extLst>
          </a:blip>
          <a:srcRect t="12500"/>
          <a:stretch/>
        </p:blipFill>
        <p:spPr>
          <a:xfrm>
            <a:off x="-1" y="0"/>
            <a:ext cx="12192001" cy="6858000"/>
          </a:xfrm>
          <a:prstGeom prst="rect">
            <a:avLst/>
          </a:prstGeom>
        </p:spPr>
      </p:pic>
      <p:pic>
        <p:nvPicPr>
          <p:cNvPr id="5" name="Picture 4">
            <a:extLst>
              <a:ext uri="{FF2B5EF4-FFF2-40B4-BE49-F238E27FC236}">
                <a16:creationId xmlns:a16="http://schemas.microsoft.com/office/drawing/2014/main" id="{A9F23C65-D2F0-4B05-8266-534CA7AE47E5}"/>
              </a:ext>
            </a:extLst>
          </p:cNvPr>
          <p:cNvPicPr>
            <a:picLocks noChangeAspect="1"/>
          </p:cNvPicPr>
          <p:nvPr/>
        </p:nvPicPr>
        <p:blipFill>
          <a:blip r:embed="rId4"/>
          <a:stretch>
            <a:fillRect/>
          </a:stretch>
        </p:blipFill>
        <p:spPr>
          <a:xfrm>
            <a:off x="9677830" y="229116"/>
            <a:ext cx="2298391" cy="317019"/>
          </a:xfrm>
          <a:prstGeom prst="rect">
            <a:avLst/>
          </a:prstGeom>
        </p:spPr>
      </p:pic>
      <p:sp>
        <p:nvSpPr>
          <p:cNvPr id="2" name="TextBox 1">
            <a:extLst>
              <a:ext uri="{FF2B5EF4-FFF2-40B4-BE49-F238E27FC236}">
                <a16:creationId xmlns:a16="http://schemas.microsoft.com/office/drawing/2014/main" id="{708D23C5-8661-486A-B389-E3A2F54E2B42}"/>
              </a:ext>
            </a:extLst>
          </p:cNvPr>
          <p:cNvSpPr txBox="1"/>
          <p:nvPr/>
        </p:nvSpPr>
        <p:spPr>
          <a:xfrm>
            <a:off x="808546" y="229116"/>
            <a:ext cx="7660896" cy="6186309"/>
          </a:xfrm>
          <a:prstGeom prst="rect">
            <a:avLst/>
          </a:prstGeom>
          <a:noFill/>
        </p:spPr>
        <p:txBody>
          <a:bodyPr wrap="square" rtlCol="0">
            <a:spAutoFit/>
          </a:bodyPr>
          <a:lstStyle/>
          <a:p>
            <a:r>
              <a:rPr lang="en-GB" sz="3600" b="1" dirty="0"/>
              <a:t>Do you ever go to the shops?</a:t>
            </a:r>
          </a:p>
          <a:p>
            <a:endParaRPr lang="en-GB" sz="3600" b="1" dirty="0"/>
          </a:p>
          <a:p>
            <a:r>
              <a:rPr lang="en-GB" sz="3600" b="1" dirty="0"/>
              <a:t>Which shops do you like best?</a:t>
            </a:r>
          </a:p>
          <a:p>
            <a:endParaRPr lang="en-GB" sz="3600" b="1" dirty="0"/>
          </a:p>
          <a:p>
            <a:r>
              <a:rPr lang="en-GB" sz="3600" b="1" dirty="0"/>
              <a:t>What kind of things do you like best?</a:t>
            </a:r>
          </a:p>
          <a:p>
            <a:pPr marL="1371600" lvl="2" indent="-457200">
              <a:buFont typeface="Arial" panose="020B0604020202020204" pitchFamily="34" charset="0"/>
              <a:buChar char="•"/>
            </a:pPr>
            <a:r>
              <a:rPr lang="en-GB" sz="3600" b="1" dirty="0"/>
              <a:t>Food</a:t>
            </a:r>
          </a:p>
          <a:p>
            <a:pPr marL="1371600" lvl="2" indent="-457200">
              <a:buFont typeface="Arial" panose="020B0604020202020204" pitchFamily="34" charset="0"/>
              <a:buChar char="•"/>
            </a:pPr>
            <a:r>
              <a:rPr lang="en-GB" sz="3600" b="1" dirty="0"/>
              <a:t>Clothes</a:t>
            </a:r>
          </a:p>
          <a:p>
            <a:pPr marL="1371600" lvl="2" indent="-457200">
              <a:buFont typeface="Arial" panose="020B0604020202020204" pitchFamily="34" charset="0"/>
              <a:buChar char="•"/>
            </a:pPr>
            <a:r>
              <a:rPr lang="en-GB" sz="3600" b="1" dirty="0"/>
              <a:t>Toys</a:t>
            </a:r>
          </a:p>
          <a:p>
            <a:pPr marL="1371600" lvl="2" indent="-457200">
              <a:buFont typeface="Arial" panose="020B0604020202020204" pitchFamily="34" charset="0"/>
              <a:buChar char="•"/>
            </a:pPr>
            <a:r>
              <a:rPr lang="en-GB" sz="3600" b="1" dirty="0"/>
              <a:t>Games</a:t>
            </a:r>
          </a:p>
          <a:p>
            <a:endParaRPr lang="en-GB" sz="3600" b="1" dirty="0"/>
          </a:p>
          <a:p>
            <a:r>
              <a:rPr lang="en-GB" sz="3600" b="1" dirty="0"/>
              <a:t>Where do the things come from?</a:t>
            </a:r>
          </a:p>
        </p:txBody>
      </p:sp>
    </p:spTree>
    <p:extLst>
      <p:ext uri="{BB962C8B-B14F-4D97-AF65-F5344CB8AC3E}">
        <p14:creationId xmlns:p14="http://schemas.microsoft.com/office/powerpoint/2010/main" val="4273641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7" name="TextBox 6">
            <a:extLst>
              <a:ext uri="{FF2B5EF4-FFF2-40B4-BE49-F238E27FC236}">
                <a16:creationId xmlns:a16="http://schemas.microsoft.com/office/drawing/2014/main" id="{2BADD022-7D99-4394-A414-57A9339D0B57}"/>
              </a:ext>
            </a:extLst>
          </p:cNvPr>
          <p:cNvSpPr txBox="1"/>
          <p:nvPr/>
        </p:nvSpPr>
        <p:spPr>
          <a:xfrm>
            <a:off x="280152" y="304800"/>
            <a:ext cx="10629900" cy="6093976"/>
          </a:xfrm>
          <a:prstGeom prst="rect">
            <a:avLst/>
          </a:prstGeom>
          <a:noFill/>
        </p:spPr>
        <p:txBody>
          <a:bodyPr wrap="square" rtlCol="0">
            <a:spAutoFit/>
          </a:bodyPr>
          <a:lstStyle/>
          <a:p>
            <a:r>
              <a:rPr lang="en-GB" sz="2800" u="sng" dirty="0"/>
              <a:t>Litany of Creation</a:t>
            </a:r>
          </a:p>
          <a:p>
            <a:endParaRPr lang="en-GB" sz="2400" dirty="0"/>
          </a:p>
          <a:p>
            <a:r>
              <a:rPr lang="en-GB" sz="2400" dirty="0"/>
              <a:t>God commanded, “Let the earth produce all kinds of plants”</a:t>
            </a:r>
          </a:p>
          <a:p>
            <a:r>
              <a:rPr lang="en-GB" sz="2400" i="1" dirty="0"/>
              <a:t>Plant prayers</a:t>
            </a:r>
          </a:p>
          <a:p>
            <a:endParaRPr lang="en-GB" sz="1000" i="1" dirty="0"/>
          </a:p>
          <a:p>
            <a:r>
              <a:rPr lang="en-GB" sz="2400" dirty="0"/>
              <a:t>God commanded, “Let the water be filled with many kinds of living beings, and the air filled with birds.” </a:t>
            </a:r>
          </a:p>
          <a:p>
            <a:r>
              <a:rPr lang="en-GB" sz="2400" i="1" dirty="0"/>
              <a:t>Fish and bird prayers</a:t>
            </a:r>
          </a:p>
          <a:p>
            <a:endParaRPr lang="en-GB" sz="1000" i="1" dirty="0"/>
          </a:p>
          <a:p>
            <a:r>
              <a:rPr lang="en-GB" sz="2400" dirty="0"/>
              <a:t>God commanded, “Let the earth produce all kinds of animal life”</a:t>
            </a:r>
          </a:p>
          <a:p>
            <a:r>
              <a:rPr lang="en-GB" sz="2400" i="1" dirty="0"/>
              <a:t>Animal prayers</a:t>
            </a:r>
          </a:p>
          <a:p>
            <a:endParaRPr lang="en-GB" sz="1000" i="1" dirty="0"/>
          </a:p>
          <a:p>
            <a:r>
              <a:rPr lang="en-GB" sz="2400" dirty="0"/>
              <a:t>God created human beings and blessed them, </a:t>
            </a:r>
          </a:p>
          <a:p>
            <a:r>
              <a:rPr lang="en-GB" sz="2400" i="1" dirty="0"/>
              <a:t>People prayers</a:t>
            </a:r>
          </a:p>
          <a:p>
            <a:endParaRPr lang="en-GB" sz="1000" i="1" dirty="0"/>
          </a:p>
          <a:p>
            <a:r>
              <a:rPr lang="en-GB" sz="2400" dirty="0"/>
              <a:t>God looked at everything and was very pleased. </a:t>
            </a:r>
          </a:p>
          <a:p>
            <a:r>
              <a:rPr lang="en-GB" sz="2400" i="1" dirty="0"/>
              <a:t>Thank you prayer</a:t>
            </a:r>
          </a:p>
          <a:p>
            <a:endParaRPr lang="en-GB" sz="2400" dirty="0"/>
          </a:p>
        </p:txBody>
      </p:sp>
      <p:pic>
        <p:nvPicPr>
          <p:cNvPr id="4" name="Picture 3" descr="A planet from outer space&#10;&#10;Description automatically generated with low confidence">
            <a:extLst>
              <a:ext uri="{FF2B5EF4-FFF2-40B4-BE49-F238E27FC236}">
                <a16:creationId xmlns:a16="http://schemas.microsoft.com/office/drawing/2014/main" id="{D42B9878-B036-457A-BAE5-8051073DE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088" y="2503715"/>
            <a:ext cx="4445454" cy="4445454"/>
          </a:xfrm>
          <a:prstGeom prst="rect">
            <a:avLst/>
          </a:prstGeom>
        </p:spPr>
      </p:pic>
    </p:spTree>
    <p:extLst>
      <p:ext uri="{BB962C8B-B14F-4D97-AF65-F5344CB8AC3E}">
        <p14:creationId xmlns:p14="http://schemas.microsoft.com/office/powerpoint/2010/main" val="124712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279017-C79D-4050-B03F-985339BBF703}"/>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4"/>
          <a:stretch>
            <a:fillRect/>
          </a:stretch>
        </p:blipFill>
        <p:spPr>
          <a:xfrm>
            <a:off x="9522400" y="140180"/>
            <a:ext cx="2298391" cy="317019"/>
          </a:xfrm>
          <a:prstGeom prst="rect">
            <a:avLst/>
          </a:prstGeom>
        </p:spPr>
      </p:pic>
      <p:sp>
        <p:nvSpPr>
          <p:cNvPr id="5" name="TextBox 4">
            <a:extLst>
              <a:ext uri="{FF2B5EF4-FFF2-40B4-BE49-F238E27FC236}">
                <a16:creationId xmlns:a16="http://schemas.microsoft.com/office/drawing/2014/main" id="{E6D4B279-FFCC-47D7-A459-5D92538A47A7}"/>
              </a:ext>
            </a:extLst>
          </p:cNvPr>
          <p:cNvSpPr txBox="1"/>
          <p:nvPr/>
        </p:nvSpPr>
        <p:spPr>
          <a:xfrm>
            <a:off x="588706" y="245060"/>
            <a:ext cx="6593144" cy="6124754"/>
          </a:xfrm>
          <a:prstGeom prst="rect">
            <a:avLst/>
          </a:prstGeom>
          <a:noFill/>
        </p:spPr>
        <p:txBody>
          <a:bodyPr wrap="square" rtlCol="0">
            <a:spAutoFit/>
          </a:bodyPr>
          <a:lstStyle/>
          <a:p>
            <a:r>
              <a:rPr lang="en-GB" sz="2800" b="1" dirty="0">
                <a:solidFill>
                  <a:schemeClr val="bg1"/>
                </a:solidFill>
              </a:rPr>
              <a:t>Our Father in heaven,</a:t>
            </a:r>
          </a:p>
          <a:p>
            <a:r>
              <a:rPr lang="en-GB" sz="2800" b="1" dirty="0">
                <a:solidFill>
                  <a:schemeClr val="bg1"/>
                </a:solidFill>
              </a:rPr>
              <a:t>hallowed be your name,</a:t>
            </a:r>
          </a:p>
          <a:p>
            <a:r>
              <a:rPr lang="en-GB" sz="2800" b="1" dirty="0">
                <a:solidFill>
                  <a:schemeClr val="bg1"/>
                </a:solidFill>
              </a:rPr>
              <a:t>your kingdom come,</a:t>
            </a:r>
          </a:p>
          <a:p>
            <a:r>
              <a:rPr lang="en-GB" sz="2800" b="1" dirty="0">
                <a:solidFill>
                  <a:schemeClr val="bg1"/>
                </a:solidFill>
              </a:rPr>
              <a:t>your will be done,</a:t>
            </a:r>
          </a:p>
          <a:p>
            <a:r>
              <a:rPr lang="en-GB" sz="2800" b="1" dirty="0">
                <a:solidFill>
                  <a:schemeClr val="bg1"/>
                </a:solidFill>
              </a:rPr>
              <a:t>on earth as in heaven.</a:t>
            </a:r>
          </a:p>
          <a:p>
            <a:r>
              <a:rPr lang="en-GB" sz="2800" b="1" dirty="0">
                <a:solidFill>
                  <a:schemeClr val="bg1"/>
                </a:solidFill>
              </a:rPr>
              <a:t>Give us today our daily bread.</a:t>
            </a:r>
          </a:p>
          <a:p>
            <a:r>
              <a:rPr lang="en-GB" sz="2800" b="1" dirty="0">
                <a:solidFill>
                  <a:schemeClr val="bg1"/>
                </a:solidFill>
              </a:rPr>
              <a:t>Forgive us our sins</a:t>
            </a:r>
          </a:p>
          <a:p>
            <a:r>
              <a:rPr lang="en-GB" sz="2800" b="1" dirty="0">
                <a:solidFill>
                  <a:schemeClr val="bg1"/>
                </a:solidFill>
              </a:rPr>
              <a:t>as we forgive those who sin against us.</a:t>
            </a:r>
          </a:p>
          <a:p>
            <a:r>
              <a:rPr lang="en-GB" sz="2800" b="1" dirty="0">
                <a:solidFill>
                  <a:schemeClr val="bg1"/>
                </a:solidFill>
              </a:rPr>
              <a:t>Lead us not into temptation</a:t>
            </a:r>
          </a:p>
          <a:p>
            <a:r>
              <a:rPr lang="en-GB" sz="2800" b="1" dirty="0">
                <a:solidFill>
                  <a:schemeClr val="bg1"/>
                </a:solidFill>
              </a:rPr>
              <a:t>but deliver us from evil.</a:t>
            </a:r>
          </a:p>
          <a:p>
            <a:r>
              <a:rPr lang="en-GB" sz="2800" b="1" dirty="0">
                <a:solidFill>
                  <a:schemeClr val="bg1"/>
                </a:solidFill>
              </a:rPr>
              <a:t>For the kingdom, the power,</a:t>
            </a:r>
          </a:p>
          <a:p>
            <a:r>
              <a:rPr lang="en-GB" sz="2800" b="1" dirty="0">
                <a:solidFill>
                  <a:schemeClr val="bg1"/>
                </a:solidFill>
              </a:rPr>
              <a:t>and the glory are yours</a:t>
            </a:r>
          </a:p>
          <a:p>
            <a:r>
              <a:rPr lang="en-GB" sz="2800" b="1" dirty="0">
                <a:solidFill>
                  <a:schemeClr val="bg1"/>
                </a:solidFill>
              </a:rPr>
              <a:t>now and for ever.</a:t>
            </a:r>
          </a:p>
          <a:p>
            <a:r>
              <a:rPr lang="en-GB" sz="2800" b="1" dirty="0">
                <a:solidFill>
                  <a:schemeClr val="bg1"/>
                </a:solidFill>
              </a:rPr>
              <a:t>Amen.</a:t>
            </a:r>
          </a:p>
        </p:txBody>
      </p:sp>
      <p:pic>
        <p:nvPicPr>
          <p:cNvPr id="4" name="Picture 3">
            <a:extLst>
              <a:ext uri="{FF2B5EF4-FFF2-40B4-BE49-F238E27FC236}">
                <a16:creationId xmlns:a16="http://schemas.microsoft.com/office/drawing/2014/main" id="{C6E4FD38-F554-476B-85B3-1071B55FBE21}"/>
              </a:ext>
            </a:extLst>
          </p:cNvPr>
          <p:cNvPicPr>
            <a:picLocks noChangeAspect="1"/>
          </p:cNvPicPr>
          <p:nvPr/>
        </p:nvPicPr>
        <p:blipFill>
          <a:blip r:embed="rId5"/>
          <a:stretch>
            <a:fillRect/>
          </a:stretch>
        </p:blipFill>
        <p:spPr>
          <a:xfrm>
            <a:off x="7972425" y="3288821"/>
            <a:ext cx="3428999" cy="3428999"/>
          </a:xfrm>
          <a:prstGeom prst="rect">
            <a:avLst/>
          </a:prstGeom>
        </p:spPr>
      </p:pic>
    </p:spTree>
    <p:extLst>
      <p:ext uri="{BB962C8B-B14F-4D97-AF65-F5344CB8AC3E}">
        <p14:creationId xmlns:p14="http://schemas.microsoft.com/office/powerpoint/2010/main" val="3195793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TotalTime>
  <Words>712</Words>
  <Application>Microsoft Office PowerPoint</Application>
  <PresentationFormat>Widescreen</PresentationFormat>
  <Paragraphs>86</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proxima-nova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Robin Sharples</cp:lastModifiedBy>
  <cp:revision>2</cp:revision>
  <dcterms:created xsi:type="dcterms:W3CDTF">2022-07-20T10:17:57Z</dcterms:created>
  <dcterms:modified xsi:type="dcterms:W3CDTF">2022-07-27T13:05:06Z</dcterms:modified>
</cp:coreProperties>
</file>