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4" r:id="rId3"/>
    <p:sldId id="265" r:id="rId4"/>
    <p:sldId id="266" r:id="rId5"/>
    <p:sldId id="276" r:id="rId6"/>
    <p:sldId id="273" r:id="rId7"/>
    <p:sldId id="283" r:id="rId8"/>
    <p:sldId id="280" r:id="rId9"/>
    <p:sldId id="271" r:id="rId10"/>
    <p:sldId id="277" r:id="rId11"/>
    <p:sldId id="278" r:id="rId12"/>
    <p:sldId id="279" r:id="rId13"/>
    <p:sldId id="275" r:id="rId14"/>
    <p:sldId id="28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8CC"/>
    <a:srgbClr val="EAEAEA"/>
    <a:srgbClr val="D3D3D3"/>
    <a:srgbClr val="E8E8E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76740" autoAdjust="0"/>
  </p:normalViewPr>
  <p:slideViewPr>
    <p:cSldViewPr snapToGrid="0">
      <p:cViewPr varScale="1">
        <p:scale>
          <a:sx n="51" d="100"/>
          <a:sy n="51" d="100"/>
        </p:scale>
        <p:origin x="2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5C164D01-B8D3-4027-94A5-2F9C122CCDBE}"/>
    <pc:docChg chg="undo custSel addSld delSld modSld sldOrd">
      <pc:chgData name="Robin Sharples" userId="ecd8b56c-b070-4d21-9ac2-74be95d72085" providerId="ADAL" clId="{5C164D01-B8D3-4027-94A5-2F9C122CCDBE}" dt="2022-03-29T11:54:38.713" v="795" actId="1076"/>
      <pc:docMkLst>
        <pc:docMk/>
      </pc:docMkLst>
      <pc:sldChg chg="modSp mod">
        <pc:chgData name="Robin Sharples" userId="ecd8b56c-b070-4d21-9ac2-74be95d72085" providerId="ADAL" clId="{5C164D01-B8D3-4027-94A5-2F9C122CCDBE}" dt="2022-03-29T11:43:06.712" v="617" actId="1076"/>
        <pc:sldMkLst>
          <pc:docMk/>
          <pc:sldMk cId="180524700" sldId="257"/>
        </pc:sldMkLst>
        <pc:spChg chg="mod">
          <ac:chgData name="Robin Sharples" userId="ecd8b56c-b070-4d21-9ac2-74be95d72085" providerId="ADAL" clId="{5C164D01-B8D3-4027-94A5-2F9C122CCDBE}" dt="2022-03-29T11:43:06.712" v="617" actId="1076"/>
          <ac:spMkLst>
            <pc:docMk/>
            <pc:sldMk cId="180524700" sldId="257"/>
            <ac:spMk id="8" creationId="{3C83AC8E-ADB1-468E-8940-143D6834A401}"/>
          </ac:spMkLst>
        </pc:spChg>
      </pc:sldChg>
      <pc:sldChg chg="addSp modSp mod">
        <pc:chgData name="Robin Sharples" userId="ecd8b56c-b070-4d21-9ac2-74be95d72085" providerId="ADAL" clId="{5C164D01-B8D3-4027-94A5-2F9C122CCDBE}" dt="2022-03-29T11:51:55.079" v="766" actId="1037"/>
        <pc:sldMkLst>
          <pc:docMk/>
          <pc:sldMk cId="410672891" sldId="264"/>
        </pc:sldMkLst>
        <pc:spChg chg="add mod">
          <ac:chgData name="Robin Sharples" userId="ecd8b56c-b070-4d21-9ac2-74be95d72085" providerId="ADAL" clId="{5C164D01-B8D3-4027-94A5-2F9C122CCDBE}" dt="2022-03-29T11:51:16.351" v="739" actId="1076"/>
          <ac:spMkLst>
            <pc:docMk/>
            <pc:sldMk cId="410672891" sldId="264"/>
            <ac:spMk id="5" creationId="{F614B512-FCF1-492B-BA01-A0E9365D99F8}"/>
          </ac:spMkLst>
        </pc:spChg>
        <pc:spChg chg="mod">
          <ac:chgData name="Robin Sharples" userId="ecd8b56c-b070-4d21-9ac2-74be95d72085" providerId="ADAL" clId="{5C164D01-B8D3-4027-94A5-2F9C122CCDBE}" dt="2022-03-29T11:51:05.605" v="737" actId="20577"/>
          <ac:spMkLst>
            <pc:docMk/>
            <pc:sldMk cId="410672891" sldId="264"/>
            <ac:spMk id="8" creationId="{3C83AC8E-ADB1-468E-8940-143D6834A401}"/>
          </ac:spMkLst>
        </pc:spChg>
        <pc:picChg chg="mod">
          <ac:chgData name="Robin Sharples" userId="ecd8b56c-b070-4d21-9ac2-74be95d72085" providerId="ADAL" clId="{5C164D01-B8D3-4027-94A5-2F9C122CCDBE}" dt="2022-03-29T11:51:55.079" v="766" actId="1037"/>
          <ac:picMkLst>
            <pc:docMk/>
            <pc:sldMk cId="410672891" sldId="264"/>
            <ac:picMk id="3" creationId="{0E1272A3-166F-40B3-A0FE-E00328D52BAF}"/>
          </ac:picMkLst>
        </pc:picChg>
      </pc:sldChg>
      <pc:sldChg chg="addSp delSp modSp mod">
        <pc:chgData name="Robin Sharples" userId="ecd8b56c-b070-4d21-9ac2-74be95d72085" providerId="ADAL" clId="{5C164D01-B8D3-4027-94A5-2F9C122CCDBE}" dt="2022-03-29T11:46:49.080" v="686" actId="1037"/>
        <pc:sldMkLst>
          <pc:docMk/>
          <pc:sldMk cId="2728947503" sldId="265"/>
        </pc:sldMkLst>
        <pc:spChg chg="mod">
          <ac:chgData name="Robin Sharples" userId="ecd8b56c-b070-4d21-9ac2-74be95d72085" providerId="ADAL" clId="{5C164D01-B8D3-4027-94A5-2F9C122CCDBE}" dt="2022-03-29T11:46:49.080" v="686" actId="1037"/>
          <ac:spMkLst>
            <pc:docMk/>
            <pc:sldMk cId="2728947503" sldId="265"/>
            <ac:spMk id="4" creationId="{3F187173-7BF8-4DF2-B330-E695CC747E4D}"/>
          </ac:spMkLst>
        </pc:spChg>
        <pc:spChg chg="del mod">
          <ac:chgData name="Robin Sharples" userId="ecd8b56c-b070-4d21-9ac2-74be95d72085" providerId="ADAL" clId="{5C164D01-B8D3-4027-94A5-2F9C122CCDBE}" dt="2022-03-29T11:45:01.206" v="620" actId="478"/>
          <ac:spMkLst>
            <pc:docMk/>
            <pc:sldMk cId="2728947503" sldId="265"/>
            <ac:spMk id="6" creationId="{B1CD7A60-443A-4EB8-8044-4C51A38EFE34}"/>
          </ac:spMkLst>
        </pc:spChg>
        <pc:grpChg chg="mod">
          <ac:chgData name="Robin Sharples" userId="ecd8b56c-b070-4d21-9ac2-74be95d72085" providerId="ADAL" clId="{5C164D01-B8D3-4027-94A5-2F9C122CCDBE}" dt="2022-03-29T11:46:35.489" v="631" actId="1076"/>
          <ac:grpSpMkLst>
            <pc:docMk/>
            <pc:sldMk cId="2728947503" sldId="265"/>
            <ac:grpSpMk id="9" creationId="{456984B4-7087-4F18-B711-DFDF42EF3637}"/>
          </ac:grpSpMkLst>
        </pc:grpChg>
        <pc:picChg chg="add mod ord modCrop">
          <ac:chgData name="Robin Sharples" userId="ecd8b56c-b070-4d21-9ac2-74be95d72085" providerId="ADAL" clId="{5C164D01-B8D3-4027-94A5-2F9C122CCDBE}" dt="2022-03-29T11:46:40.729" v="652" actId="1035"/>
          <ac:picMkLst>
            <pc:docMk/>
            <pc:sldMk cId="2728947503" sldId="265"/>
            <ac:picMk id="7" creationId="{C87DAA89-5334-4C5D-B54D-83AFC5022844}"/>
          </ac:picMkLst>
        </pc:picChg>
      </pc:sldChg>
      <pc:sldChg chg="addSp delSp modSp mod">
        <pc:chgData name="Robin Sharples" userId="ecd8b56c-b070-4d21-9ac2-74be95d72085" providerId="ADAL" clId="{5C164D01-B8D3-4027-94A5-2F9C122CCDBE}" dt="2022-03-29T11:50:12.678" v="733" actId="1037"/>
        <pc:sldMkLst>
          <pc:docMk/>
          <pc:sldMk cId="2723211355" sldId="266"/>
        </pc:sldMkLst>
        <pc:spChg chg="mod">
          <ac:chgData name="Robin Sharples" userId="ecd8b56c-b070-4d21-9ac2-74be95d72085" providerId="ADAL" clId="{5C164D01-B8D3-4027-94A5-2F9C122CCDBE}" dt="2022-03-29T11:49:41.723" v="714" actId="14100"/>
          <ac:spMkLst>
            <pc:docMk/>
            <pc:sldMk cId="2723211355" sldId="266"/>
            <ac:spMk id="4" creationId="{3F187173-7BF8-4DF2-B330-E695CC747E4D}"/>
          </ac:spMkLst>
        </pc:spChg>
        <pc:spChg chg="add mod">
          <ac:chgData name="Robin Sharples" userId="ecd8b56c-b070-4d21-9ac2-74be95d72085" providerId="ADAL" clId="{5C164D01-B8D3-4027-94A5-2F9C122CCDBE}" dt="2022-03-29T11:50:12.678" v="733" actId="1037"/>
          <ac:spMkLst>
            <pc:docMk/>
            <pc:sldMk cId="2723211355" sldId="266"/>
            <ac:spMk id="9" creationId="{FD7A4BC1-E3DF-4A00-8CC4-D04415F9FAFB}"/>
          </ac:spMkLst>
        </pc:spChg>
        <pc:grpChg chg="del">
          <ac:chgData name="Robin Sharples" userId="ecd8b56c-b070-4d21-9ac2-74be95d72085" providerId="ADAL" clId="{5C164D01-B8D3-4027-94A5-2F9C122CCDBE}" dt="2022-03-29T11:47:55.185" v="690" actId="478"/>
          <ac:grpSpMkLst>
            <pc:docMk/>
            <pc:sldMk cId="2723211355" sldId="266"/>
            <ac:grpSpMk id="3" creationId="{7AB7F8C4-2E77-4365-B9C3-70B081DD533E}"/>
          </ac:grpSpMkLst>
        </pc:grpChg>
        <pc:picChg chg="add mod ord">
          <ac:chgData name="Robin Sharples" userId="ecd8b56c-b070-4d21-9ac2-74be95d72085" providerId="ADAL" clId="{5C164D01-B8D3-4027-94A5-2F9C122CCDBE}" dt="2022-03-29T11:49:54.608" v="725" actId="1036"/>
          <ac:picMkLst>
            <pc:docMk/>
            <pc:sldMk cId="2723211355" sldId="266"/>
            <ac:picMk id="2" creationId="{C04F19EE-4AF0-4D4F-A625-861F5553FC6D}"/>
          </ac:picMkLst>
        </pc:picChg>
        <pc:picChg chg="add mod">
          <ac:chgData name="Robin Sharples" userId="ecd8b56c-b070-4d21-9ac2-74be95d72085" providerId="ADAL" clId="{5C164D01-B8D3-4027-94A5-2F9C122CCDBE}" dt="2022-03-29T11:48:55.764" v="706" actId="1076"/>
          <ac:picMkLst>
            <pc:docMk/>
            <pc:sldMk cId="2723211355" sldId="266"/>
            <ac:picMk id="5" creationId="{FE850E1C-C839-4FC0-8E08-0F8DCC619C87}"/>
          </ac:picMkLst>
        </pc:picChg>
      </pc:sldChg>
      <pc:sldChg chg="del">
        <pc:chgData name="Robin Sharples" userId="ecd8b56c-b070-4d21-9ac2-74be95d72085" providerId="ADAL" clId="{5C164D01-B8D3-4027-94A5-2F9C122CCDBE}" dt="2022-03-25T10:43:03.303" v="62" actId="47"/>
        <pc:sldMkLst>
          <pc:docMk/>
          <pc:sldMk cId="1030690385" sldId="267"/>
        </pc:sldMkLst>
      </pc:sldChg>
      <pc:sldChg chg="del">
        <pc:chgData name="Robin Sharples" userId="ecd8b56c-b070-4d21-9ac2-74be95d72085" providerId="ADAL" clId="{5C164D01-B8D3-4027-94A5-2F9C122CCDBE}" dt="2022-03-25T10:43:06.812" v="64" actId="47"/>
        <pc:sldMkLst>
          <pc:docMk/>
          <pc:sldMk cId="868485380" sldId="268"/>
        </pc:sldMkLst>
      </pc:sldChg>
      <pc:sldChg chg="del">
        <pc:chgData name="Robin Sharples" userId="ecd8b56c-b070-4d21-9ac2-74be95d72085" providerId="ADAL" clId="{5C164D01-B8D3-4027-94A5-2F9C122CCDBE}" dt="2022-03-25T10:43:05.309" v="63" actId="47"/>
        <pc:sldMkLst>
          <pc:docMk/>
          <pc:sldMk cId="1580541944" sldId="269"/>
        </pc:sldMkLst>
      </pc:sldChg>
      <pc:sldChg chg="del">
        <pc:chgData name="Robin Sharples" userId="ecd8b56c-b070-4d21-9ac2-74be95d72085" providerId="ADAL" clId="{5C164D01-B8D3-4027-94A5-2F9C122CCDBE}" dt="2022-03-25T10:43:08.316" v="66" actId="47"/>
        <pc:sldMkLst>
          <pc:docMk/>
          <pc:sldMk cId="2487458294" sldId="270"/>
        </pc:sldMkLst>
      </pc:sldChg>
      <pc:sldChg chg="addSp delSp modSp mod">
        <pc:chgData name="Robin Sharples" userId="ecd8b56c-b070-4d21-9ac2-74be95d72085" providerId="ADAL" clId="{5C164D01-B8D3-4027-94A5-2F9C122CCDBE}" dt="2022-03-25T11:39:26.755" v="320" actId="14100"/>
        <pc:sldMkLst>
          <pc:docMk/>
          <pc:sldMk cId="4032903472" sldId="271"/>
        </pc:sldMkLst>
        <pc:picChg chg="add del mod modCrop">
          <ac:chgData name="Robin Sharples" userId="ecd8b56c-b070-4d21-9ac2-74be95d72085" providerId="ADAL" clId="{5C164D01-B8D3-4027-94A5-2F9C122CCDBE}" dt="2022-03-25T11:39:09.904" v="316" actId="478"/>
          <ac:picMkLst>
            <pc:docMk/>
            <pc:sldMk cId="4032903472" sldId="271"/>
            <ac:picMk id="3" creationId="{92199887-FE50-4ACB-8B09-4FB22BB3386E}"/>
          </ac:picMkLst>
        </pc:picChg>
        <pc:picChg chg="del">
          <ac:chgData name="Robin Sharples" userId="ecd8b56c-b070-4d21-9ac2-74be95d72085" providerId="ADAL" clId="{5C164D01-B8D3-4027-94A5-2F9C122CCDBE}" dt="2022-03-25T10:41:32.428" v="52" actId="478"/>
          <ac:picMkLst>
            <pc:docMk/>
            <pc:sldMk cId="4032903472" sldId="271"/>
            <ac:picMk id="4" creationId="{BDA95AF6-5F6B-4B14-8364-E3AD8FA083C5}"/>
          </ac:picMkLst>
        </pc:picChg>
        <pc:picChg chg="add mod modCrop">
          <ac:chgData name="Robin Sharples" userId="ecd8b56c-b070-4d21-9ac2-74be95d72085" providerId="ADAL" clId="{5C164D01-B8D3-4027-94A5-2F9C122CCDBE}" dt="2022-03-25T11:39:26.755" v="320" actId="14100"/>
          <ac:picMkLst>
            <pc:docMk/>
            <pc:sldMk cId="4032903472" sldId="271"/>
            <ac:picMk id="6" creationId="{D74F28ED-3DDB-4D52-A0DF-2377CB147C27}"/>
          </ac:picMkLst>
        </pc:picChg>
      </pc:sldChg>
      <pc:sldChg chg="del">
        <pc:chgData name="Robin Sharples" userId="ecd8b56c-b070-4d21-9ac2-74be95d72085" providerId="ADAL" clId="{5C164D01-B8D3-4027-94A5-2F9C122CCDBE}" dt="2022-03-25T10:43:07.815" v="65" actId="47"/>
        <pc:sldMkLst>
          <pc:docMk/>
          <pc:sldMk cId="2431243995" sldId="272"/>
        </pc:sldMkLst>
      </pc:sldChg>
      <pc:sldChg chg="addSp delSp modSp mod">
        <pc:chgData name="Robin Sharples" userId="ecd8b56c-b070-4d21-9ac2-74be95d72085" providerId="ADAL" clId="{5C164D01-B8D3-4027-94A5-2F9C122CCDBE}" dt="2022-03-25T11:58:54.501" v="473" actId="688"/>
        <pc:sldMkLst>
          <pc:docMk/>
          <pc:sldMk cId="56873891" sldId="273"/>
        </pc:sldMkLst>
        <pc:spChg chg="del">
          <ac:chgData name="Robin Sharples" userId="ecd8b56c-b070-4d21-9ac2-74be95d72085" providerId="ADAL" clId="{5C164D01-B8D3-4027-94A5-2F9C122CCDBE}" dt="2022-03-25T11:30:24.590" v="182" actId="478"/>
          <ac:spMkLst>
            <pc:docMk/>
            <pc:sldMk cId="56873891" sldId="273"/>
            <ac:spMk id="4" creationId="{3F187173-7BF8-4DF2-B330-E695CC747E4D}"/>
          </ac:spMkLst>
        </pc:spChg>
        <pc:spChg chg="add mod topLvl">
          <ac:chgData name="Robin Sharples" userId="ecd8b56c-b070-4d21-9ac2-74be95d72085" providerId="ADAL" clId="{5C164D01-B8D3-4027-94A5-2F9C122CCDBE}" dt="2022-03-25T11:55:12.563" v="343" actId="165"/>
          <ac:spMkLst>
            <pc:docMk/>
            <pc:sldMk cId="56873891" sldId="273"/>
            <ac:spMk id="6" creationId="{36266AEE-7C65-4FAE-8948-BBA95278082E}"/>
          </ac:spMkLst>
        </pc:spChg>
        <pc:spChg chg="add mod">
          <ac:chgData name="Robin Sharples" userId="ecd8b56c-b070-4d21-9ac2-74be95d72085" providerId="ADAL" clId="{5C164D01-B8D3-4027-94A5-2F9C122CCDBE}" dt="2022-03-25T11:37:25.731" v="281" actId="1076"/>
          <ac:spMkLst>
            <pc:docMk/>
            <pc:sldMk cId="56873891" sldId="273"/>
            <ac:spMk id="10" creationId="{EA856E14-C461-4310-9BDC-C41237A432B6}"/>
          </ac:spMkLst>
        </pc:spChg>
        <pc:spChg chg="add mod ord">
          <ac:chgData name="Robin Sharples" userId="ecd8b56c-b070-4d21-9ac2-74be95d72085" providerId="ADAL" clId="{5C164D01-B8D3-4027-94A5-2F9C122CCDBE}" dt="2022-03-25T11:58:54.501" v="473" actId="688"/>
          <ac:spMkLst>
            <pc:docMk/>
            <pc:sldMk cId="56873891" sldId="273"/>
            <ac:spMk id="12" creationId="{B598E91F-BA7C-4391-AAA0-9A58E5741603}"/>
          </ac:spMkLst>
        </pc:spChg>
        <pc:spChg chg="add mod">
          <ac:chgData name="Robin Sharples" userId="ecd8b56c-b070-4d21-9ac2-74be95d72085" providerId="ADAL" clId="{5C164D01-B8D3-4027-94A5-2F9C122CCDBE}" dt="2022-03-25T11:38:36.772" v="310" actId="688"/>
          <ac:spMkLst>
            <pc:docMk/>
            <pc:sldMk cId="56873891" sldId="273"/>
            <ac:spMk id="14" creationId="{539A370F-FC71-4D34-B4F4-1FA228E2EAC7}"/>
          </ac:spMkLst>
        </pc:spChg>
        <pc:spChg chg="add mod">
          <ac:chgData name="Robin Sharples" userId="ecd8b56c-b070-4d21-9ac2-74be95d72085" providerId="ADAL" clId="{5C164D01-B8D3-4027-94A5-2F9C122CCDBE}" dt="2022-03-25T11:58:28.230" v="422" actId="1036"/>
          <ac:spMkLst>
            <pc:docMk/>
            <pc:sldMk cId="56873891" sldId="273"/>
            <ac:spMk id="18" creationId="{A9C634D6-EBA4-49A1-B707-09023B6DAA3E}"/>
          </ac:spMkLst>
        </pc:spChg>
        <pc:grpChg chg="add del mod">
          <ac:chgData name="Robin Sharples" userId="ecd8b56c-b070-4d21-9ac2-74be95d72085" providerId="ADAL" clId="{5C164D01-B8D3-4027-94A5-2F9C122CCDBE}" dt="2022-03-25T11:55:12.563" v="343" actId="165"/>
          <ac:grpSpMkLst>
            <pc:docMk/>
            <pc:sldMk cId="56873891" sldId="273"/>
            <ac:grpSpMk id="11" creationId="{D68D98B5-5CF5-4ABE-A36F-111ABA51B551}"/>
          </ac:grpSpMkLst>
        </pc:grpChg>
        <pc:picChg chg="add mod topLvl modCrop">
          <ac:chgData name="Robin Sharples" userId="ecd8b56c-b070-4d21-9ac2-74be95d72085" providerId="ADAL" clId="{5C164D01-B8D3-4027-94A5-2F9C122CCDBE}" dt="2022-03-25T11:55:12.563" v="343" actId="165"/>
          <ac:picMkLst>
            <pc:docMk/>
            <pc:sldMk cId="56873891" sldId="273"/>
            <ac:picMk id="3" creationId="{1D65ED87-1D02-44DD-8DD1-F4894E860CF3}"/>
          </ac:picMkLst>
        </pc:picChg>
        <pc:picChg chg="add mod">
          <ac:chgData name="Robin Sharples" userId="ecd8b56c-b070-4d21-9ac2-74be95d72085" providerId="ADAL" clId="{5C164D01-B8D3-4027-94A5-2F9C122CCDBE}" dt="2022-03-25T11:37:06.415" v="277" actId="1076"/>
          <ac:picMkLst>
            <pc:docMk/>
            <pc:sldMk cId="56873891" sldId="273"/>
            <ac:picMk id="7" creationId="{29558F93-9C49-4EBB-A7C5-6688551B80C2}"/>
          </ac:picMkLst>
        </pc:picChg>
        <pc:picChg chg="add del mod">
          <ac:chgData name="Robin Sharples" userId="ecd8b56c-b070-4d21-9ac2-74be95d72085" providerId="ADAL" clId="{5C164D01-B8D3-4027-94A5-2F9C122CCDBE}" dt="2022-03-25T11:33:32.717" v="202"/>
          <ac:picMkLst>
            <pc:docMk/>
            <pc:sldMk cId="56873891" sldId="273"/>
            <ac:picMk id="8" creationId="{40D23D28-BE75-46DC-8A07-3FA25134A874}"/>
          </ac:picMkLst>
        </pc:picChg>
        <pc:picChg chg="add del">
          <ac:chgData name="Robin Sharples" userId="ecd8b56c-b070-4d21-9ac2-74be95d72085" providerId="ADAL" clId="{5C164D01-B8D3-4027-94A5-2F9C122CCDBE}" dt="2022-03-25T11:33:48.131" v="205"/>
          <ac:picMkLst>
            <pc:docMk/>
            <pc:sldMk cId="56873891" sldId="273"/>
            <ac:picMk id="9" creationId="{6A121E16-F082-4C1E-9657-3CE1027E65EA}"/>
          </ac:picMkLst>
        </pc:picChg>
        <pc:picChg chg="add mod ord">
          <ac:chgData name="Robin Sharples" userId="ecd8b56c-b070-4d21-9ac2-74be95d72085" providerId="ADAL" clId="{5C164D01-B8D3-4027-94A5-2F9C122CCDBE}" dt="2022-03-25T11:37:35.994" v="282" actId="1076"/>
          <ac:picMkLst>
            <pc:docMk/>
            <pc:sldMk cId="56873891" sldId="273"/>
            <ac:picMk id="13" creationId="{E8ABAC84-9BAE-44B6-A66E-01F357F225D8}"/>
          </ac:picMkLst>
        </pc:picChg>
        <pc:picChg chg="add del mod">
          <ac:chgData name="Robin Sharples" userId="ecd8b56c-b070-4d21-9ac2-74be95d72085" providerId="ADAL" clId="{5C164D01-B8D3-4027-94A5-2F9C122CCDBE}" dt="2022-03-25T11:54:46.309" v="338" actId="478"/>
          <ac:picMkLst>
            <pc:docMk/>
            <pc:sldMk cId="56873891" sldId="273"/>
            <ac:picMk id="15" creationId="{C6AA7E18-4595-435D-8899-5EBFB715C9EA}"/>
          </ac:picMkLst>
        </pc:picChg>
        <pc:picChg chg="add del mod">
          <ac:chgData name="Robin Sharples" userId="ecd8b56c-b070-4d21-9ac2-74be95d72085" providerId="ADAL" clId="{5C164D01-B8D3-4027-94A5-2F9C122CCDBE}" dt="2022-03-25T11:55:01.187" v="342"/>
          <ac:picMkLst>
            <pc:docMk/>
            <pc:sldMk cId="56873891" sldId="273"/>
            <ac:picMk id="16" creationId="{02E2129D-DA30-433B-BC74-CC3EBC428D09}"/>
          </ac:picMkLst>
        </pc:picChg>
        <pc:picChg chg="add mod modCrop">
          <ac:chgData name="Robin Sharples" userId="ecd8b56c-b070-4d21-9ac2-74be95d72085" providerId="ADAL" clId="{5C164D01-B8D3-4027-94A5-2F9C122CCDBE}" dt="2022-03-25T11:58:39.715" v="442" actId="1038"/>
          <ac:picMkLst>
            <pc:docMk/>
            <pc:sldMk cId="56873891" sldId="273"/>
            <ac:picMk id="17" creationId="{8B849358-A3D8-4DD7-A49A-4B688376D12E}"/>
          </ac:picMkLst>
        </pc:picChg>
        <pc:picChg chg="add mod ord modCrop">
          <ac:chgData name="Robin Sharples" userId="ecd8b56c-b070-4d21-9ac2-74be95d72085" providerId="ADAL" clId="{5C164D01-B8D3-4027-94A5-2F9C122CCDBE}" dt="2022-03-25T11:57:48.113" v="385" actId="171"/>
          <ac:picMkLst>
            <pc:docMk/>
            <pc:sldMk cId="56873891" sldId="273"/>
            <ac:picMk id="19" creationId="{03BA5577-9AA7-4657-B66C-2D3FF0AB1C20}"/>
          </ac:picMkLst>
        </pc:picChg>
      </pc:sldChg>
      <pc:sldChg chg="modSp mod">
        <pc:chgData name="Robin Sharples" userId="ecd8b56c-b070-4d21-9ac2-74be95d72085" providerId="ADAL" clId="{5C164D01-B8D3-4027-94A5-2F9C122CCDBE}" dt="2022-03-29T11:52:26.495" v="767" actId="1076"/>
        <pc:sldMkLst>
          <pc:docMk/>
          <pc:sldMk cId="2940926971" sldId="275"/>
        </pc:sldMkLst>
        <pc:picChg chg="mod">
          <ac:chgData name="Robin Sharples" userId="ecd8b56c-b070-4d21-9ac2-74be95d72085" providerId="ADAL" clId="{5C164D01-B8D3-4027-94A5-2F9C122CCDBE}" dt="2022-03-29T11:52:26.495" v="767" actId="1076"/>
          <ac:picMkLst>
            <pc:docMk/>
            <pc:sldMk cId="2940926971" sldId="275"/>
            <ac:picMk id="8" creationId="{146FD4B5-00CB-432E-8F3D-79BA74A77440}"/>
          </ac:picMkLst>
        </pc:picChg>
      </pc:sldChg>
      <pc:sldChg chg="addSp delSp modSp mod">
        <pc:chgData name="Robin Sharples" userId="ecd8b56c-b070-4d21-9ac2-74be95d72085" providerId="ADAL" clId="{5C164D01-B8D3-4027-94A5-2F9C122CCDBE}" dt="2022-03-29T11:54:38.713" v="795" actId="1076"/>
        <pc:sldMkLst>
          <pc:docMk/>
          <pc:sldMk cId="4266035738" sldId="276"/>
        </pc:sldMkLst>
        <pc:spChg chg="mod">
          <ac:chgData name="Robin Sharples" userId="ecd8b56c-b070-4d21-9ac2-74be95d72085" providerId="ADAL" clId="{5C164D01-B8D3-4027-94A5-2F9C122CCDBE}" dt="2022-03-29T11:54:32.006" v="794" actId="1076"/>
          <ac:spMkLst>
            <pc:docMk/>
            <pc:sldMk cId="4266035738" sldId="276"/>
            <ac:spMk id="4" creationId="{3F187173-7BF8-4DF2-B330-E695CC747E4D}"/>
          </ac:spMkLst>
        </pc:spChg>
        <pc:spChg chg="mod">
          <ac:chgData name="Robin Sharples" userId="ecd8b56c-b070-4d21-9ac2-74be95d72085" providerId="ADAL" clId="{5C164D01-B8D3-4027-94A5-2F9C122CCDBE}" dt="2022-03-29T11:54:38.713" v="795" actId="1076"/>
          <ac:spMkLst>
            <pc:docMk/>
            <pc:sldMk cId="4266035738" sldId="276"/>
            <ac:spMk id="6" creationId="{B76FC93E-262B-47C7-B8E5-D978B9839C5F}"/>
          </ac:spMkLst>
        </pc:spChg>
        <pc:picChg chg="del mod">
          <ac:chgData name="Robin Sharples" userId="ecd8b56c-b070-4d21-9ac2-74be95d72085" providerId="ADAL" clId="{5C164D01-B8D3-4027-94A5-2F9C122CCDBE}" dt="2022-03-29T11:53:58.709" v="778" actId="478"/>
          <ac:picMkLst>
            <pc:docMk/>
            <pc:sldMk cId="4266035738" sldId="276"/>
            <ac:picMk id="3" creationId="{2C884B8B-0662-439B-A81E-759AD9B82433}"/>
          </ac:picMkLst>
        </pc:picChg>
        <pc:picChg chg="add mod">
          <ac:chgData name="Robin Sharples" userId="ecd8b56c-b070-4d21-9ac2-74be95d72085" providerId="ADAL" clId="{5C164D01-B8D3-4027-94A5-2F9C122CCDBE}" dt="2022-03-29T11:54:15.940" v="789" actId="1037"/>
          <ac:picMkLst>
            <pc:docMk/>
            <pc:sldMk cId="4266035738" sldId="276"/>
            <ac:picMk id="7" creationId="{CBC072EF-4BD4-45DB-B5CD-182379A6DD31}"/>
          </ac:picMkLst>
        </pc:picChg>
      </pc:sldChg>
      <pc:sldChg chg="addSp delSp modSp add mod">
        <pc:chgData name="Robin Sharples" userId="ecd8b56c-b070-4d21-9ac2-74be95d72085" providerId="ADAL" clId="{5C164D01-B8D3-4027-94A5-2F9C122CCDBE}" dt="2022-03-25T11:39:46.600" v="326" actId="1035"/>
        <pc:sldMkLst>
          <pc:docMk/>
          <pc:sldMk cId="1220108125" sldId="277"/>
        </pc:sldMkLst>
        <pc:picChg chg="del">
          <ac:chgData name="Robin Sharples" userId="ecd8b56c-b070-4d21-9ac2-74be95d72085" providerId="ADAL" clId="{5C164D01-B8D3-4027-94A5-2F9C122CCDBE}" dt="2022-03-25T11:39:30.145" v="321" actId="478"/>
          <ac:picMkLst>
            <pc:docMk/>
            <pc:sldMk cId="1220108125" sldId="277"/>
            <ac:picMk id="3" creationId="{92199887-FE50-4ACB-8B09-4FB22BB3386E}"/>
          </ac:picMkLst>
        </pc:picChg>
        <pc:picChg chg="add mod modCrop">
          <ac:chgData name="Robin Sharples" userId="ecd8b56c-b070-4d21-9ac2-74be95d72085" providerId="ADAL" clId="{5C164D01-B8D3-4027-94A5-2F9C122CCDBE}" dt="2022-03-25T11:39:46.600" v="326" actId="1035"/>
          <ac:picMkLst>
            <pc:docMk/>
            <pc:sldMk cId="1220108125" sldId="277"/>
            <ac:picMk id="4" creationId="{B78A69F9-8051-400F-8C99-E2B5CEE41E22}"/>
          </ac:picMkLst>
        </pc:picChg>
      </pc:sldChg>
      <pc:sldChg chg="addSp delSp modSp add mod">
        <pc:chgData name="Robin Sharples" userId="ecd8b56c-b070-4d21-9ac2-74be95d72085" providerId="ADAL" clId="{5C164D01-B8D3-4027-94A5-2F9C122CCDBE}" dt="2022-03-25T11:40:09.928" v="332" actId="14100"/>
        <pc:sldMkLst>
          <pc:docMk/>
          <pc:sldMk cId="2387197559" sldId="278"/>
        </pc:sldMkLst>
        <pc:picChg chg="del">
          <ac:chgData name="Robin Sharples" userId="ecd8b56c-b070-4d21-9ac2-74be95d72085" providerId="ADAL" clId="{5C164D01-B8D3-4027-94A5-2F9C122CCDBE}" dt="2022-03-25T11:39:50.451" v="327" actId="478"/>
          <ac:picMkLst>
            <pc:docMk/>
            <pc:sldMk cId="2387197559" sldId="278"/>
            <ac:picMk id="3" creationId="{92199887-FE50-4ACB-8B09-4FB22BB3386E}"/>
          </ac:picMkLst>
        </pc:picChg>
        <pc:picChg chg="add mod modCrop">
          <ac:chgData name="Robin Sharples" userId="ecd8b56c-b070-4d21-9ac2-74be95d72085" providerId="ADAL" clId="{5C164D01-B8D3-4027-94A5-2F9C122CCDBE}" dt="2022-03-25T11:40:09.928" v="332" actId="14100"/>
          <ac:picMkLst>
            <pc:docMk/>
            <pc:sldMk cId="2387197559" sldId="278"/>
            <ac:picMk id="4" creationId="{7E08D68C-D8B7-4775-942F-BC1B46EDAAFE}"/>
          </ac:picMkLst>
        </pc:picChg>
      </pc:sldChg>
      <pc:sldChg chg="addSp delSp modSp add mod">
        <pc:chgData name="Robin Sharples" userId="ecd8b56c-b070-4d21-9ac2-74be95d72085" providerId="ADAL" clId="{5C164D01-B8D3-4027-94A5-2F9C122CCDBE}" dt="2022-03-25T11:40:18.879" v="335" actId="14100"/>
        <pc:sldMkLst>
          <pc:docMk/>
          <pc:sldMk cId="1777741344" sldId="279"/>
        </pc:sldMkLst>
        <pc:picChg chg="del">
          <ac:chgData name="Robin Sharples" userId="ecd8b56c-b070-4d21-9ac2-74be95d72085" providerId="ADAL" clId="{5C164D01-B8D3-4027-94A5-2F9C122CCDBE}" dt="2022-03-25T11:40:13.968" v="333" actId="478"/>
          <ac:picMkLst>
            <pc:docMk/>
            <pc:sldMk cId="1777741344" sldId="279"/>
            <ac:picMk id="3" creationId="{92199887-FE50-4ACB-8B09-4FB22BB3386E}"/>
          </ac:picMkLst>
        </pc:picChg>
        <pc:picChg chg="add mod modCrop">
          <ac:chgData name="Robin Sharples" userId="ecd8b56c-b070-4d21-9ac2-74be95d72085" providerId="ADAL" clId="{5C164D01-B8D3-4027-94A5-2F9C122CCDBE}" dt="2022-03-25T11:40:18.879" v="335" actId="14100"/>
          <ac:picMkLst>
            <pc:docMk/>
            <pc:sldMk cId="1777741344" sldId="279"/>
            <ac:picMk id="4" creationId="{207A0AC0-3159-473A-8F25-225C441596AB}"/>
          </ac:picMkLst>
        </pc:picChg>
      </pc:sldChg>
      <pc:sldChg chg="addSp delSp modSp add mod ord">
        <pc:chgData name="Robin Sharples" userId="ecd8b56c-b070-4d21-9ac2-74be95d72085" providerId="ADAL" clId="{5C164D01-B8D3-4027-94A5-2F9C122CCDBE}" dt="2022-03-25T11:39:05.864" v="315" actId="1076"/>
        <pc:sldMkLst>
          <pc:docMk/>
          <pc:sldMk cId="2143289127" sldId="280"/>
        </pc:sldMkLst>
        <pc:picChg chg="del">
          <ac:chgData name="Robin Sharples" userId="ecd8b56c-b070-4d21-9ac2-74be95d72085" providerId="ADAL" clId="{5C164D01-B8D3-4027-94A5-2F9C122CCDBE}" dt="2022-03-25T11:38:47.125" v="311" actId="478"/>
          <ac:picMkLst>
            <pc:docMk/>
            <pc:sldMk cId="2143289127" sldId="280"/>
            <ac:picMk id="3" creationId="{92199887-FE50-4ACB-8B09-4FB22BB3386E}"/>
          </ac:picMkLst>
        </pc:picChg>
        <pc:picChg chg="add mod modCrop">
          <ac:chgData name="Robin Sharples" userId="ecd8b56c-b070-4d21-9ac2-74be95d72085" providerId="ADAL" clId="{5C164D01-B8D3-4027-94A5-2F9C122CCDBE}" dt="2022-03-25T11:39:05.864" v="315" actId="1076"/>
          <ac:picMkLst>
            <pc:docMk/>
            <pc:sldMk cId="2143289127" sldId="280"/>
            <ac:picMk id="4" creationId="{0E154E21-214F-41C8-BB0C-BF7EB51A2DE3}"/>
          </ac:picMkLst>
        </pc:picChg>
      </pc:sldChg>
      <pc:sldChg chg="add">
        <pc:chgData name="Robin Sharples" userId="ecd8b56c-b070-4d21-9ac2-74be95d72085" providerId="ADAL" clId="{5C164D01-B8D3-4027-94A5-2F9C122CCDBE}" dt="2022-03-25T11:29:59.733" v="181" actId="2890"/>
        <pc:sldMkLst>
          <pc:docMk/>
          <pc:sldMk cId="2451701528" sldId="281"/>
        </pc:sldMkLst>
      </pc:sldChg>
    </pc:docChg>
  </pc:docChgLst>
  <pc:docChgLst>
    <pc:chgData name="Robin Sharples" userId="ecd8b56c-b070-4d21-9ac2-74be95d72085" providerId="ADAL" clId="{6EF34B4C-D543-4BA0-8758-B308CA217405}"/>
    <pc:docChg chg="undo custSel delSld modSld sldOrd">
      <pc:chgData name="Robin Sharples" userId="ecd8b56c-b070-4d21-9ac2-74be95d72085" providerId="ADAL" clId="{6EF34B4C-D543-4BA0-8758-B308CA217405}" dt="2022-05-18T09:24:21.457" v="1263" actId="1038"/>
      <pc:docMkLst>
        <pc:docMk/>
      </pc:docMkLst>
      <pc:sldChg chg="addSp delSp modSp mod">
        <pc:chgData name="Robin Sharples" userId="ecd8b56c-b070-4d21-9ac2-74be95d72085" providerId="ADAL" clId="{6EF34B4C-D543-4BA0-8758-B308CA217405}" dt="2022-05-06T12:47:31.625" v="156" actId="1036"/>
        <pc:sldMkLst>
          <pc:docMk/>
          <pc:sldMk cId="180524700" sldId="257"/>
        </pc:sldMkLst>
        <pc:spChg chg="mod">
          <ac:chgData name="Robin Sharples" userId="ecd8b56c-b070-4d21-9ac2-74be95d72085" providerId="ADAL" clId="{6EF34B4C-D543-4BA0-8758-B308CA217405}" dt="2022-05-06T12:47:00.438" v="141" actId="1076"/>
          <ac:spMkLst>
            <pc:docMk/>
            <pc:sldMk cId="180524700" sldId="257"/>
            <ac:spMk id="8" creationId="{3C83AC8E-ADB1-468E-8940-143D6834A401}"/>
          </ac:spMkLst>
        </pc:spChg>
        <pc:picChg chg="del">
          <ac:chgData name="Robin Sharples" userId="ecd8b56c-b070-4d21-9ac2-74be95d72085" providerId="ADAL" clId="{6EF34B4C-D543-4BA0-8758-B308CA217405}" dt="2022-05-06T12:46:48.347" v="136" actId="478"/>
          <ac:picMkLst>
            <pc:docMk/>
            <pc:sldMk cId="180524700" sldId="257"/>
            <ac:picMk id="2" creationId="{7F92CE29-FFE8-4C52-B8AB-049DFA476452}"/>
          </ac:picMkLst>
        </pc:picChg>
        <pc:picChg chg="add del">
          <ac:chgData name="Robin Sharples" userId="ecd8b56c-b070-4d21-9ac2-74be95d72085" providerId="ADAL" clId="{6EF34B4C-D543-4BA0-8758-B308CA217405}" dt="2022-05-06T12:47:05.617" v="143" actId="478"/>
          <ac:picMkLst>
            <pc:docMk/>
            <pc:sldMk cId="180524700" sldId="257"/>
            <ac:picMk id="4" creationId="{E9583364-1447-4F94-BEDD-A55BFED31852}"/>
          </ac:picMkLst>
        </pc:picChg>
        <pc:picChg chg="add mod">
          <ac:chgData name="Robin Sharples" userId="ecd8b56c-b070-4d21-9ac2-74be95d72085" providerId="ADAL" clId="{6EF34B4C-D543-4BA0-8758-B308CA217405}" dt="2022-05-06T12:47:31.625" v="156" actId="1036"/>
          <ac:picMkLst>
            <pc:docMk/>
            <pc:sldMk cId="180524700" sldId="257"/>
            <ac:picMk id="5" creationId="{06A6D491-0DC4-4F88-B62E-F5CC6BE146C7}"/>
          </ac:picMkLst>
        </pc:picChg>
      </pc:sldChg>
      <pc:sldChg chg="addSp delSp modSp mod">
        <pc:chgData name="Robin Sharples" userId="ecd8b56c-b070-4d21-9ac2-74be95d72085" providerId="ADAL" clId="{6EF34B4C-D543-4BA0-8758-B308CA217405}" dt="2022-05-18T09:21:47.253" v="1192" actId="1076"/>
        <pc:sldMkLst>
          <pc:docMk/>
          <pc:sldMk cId="410672891" sldId="264"/>
        </pc:sldMkLst>
        <pc:spChg chg="mod">
          <ac:chgData name="Robin Sharples" userId="ecd8b56c-b070-4d21-9ac2-74be95d72085" providerId="ADAL" clId="{6EF34B4C-D543-4BA0-8758-B308CA217405}" dt="2022-05-18T09:21:47.253" v="1192" actId="1076"/>
          <ac:spMkLst>
            <pc:docMk/>
            <pc:sldMk cId="410672891" sldId="264"/>
            <ac:spMk id="5" creationId="{F614B512-FCF1-492B-BA01-A0E9365D99F8}"/>
          </ac:spMkLst>
        </pc:spChg>
        <pc:spChg chg="mod">
          <ac:chgData name="Robin Sharples" userId="ecd8b56c-b070-4d21-9ac2-74be95d72085" providerId="ADAL" clId="{6EF34B4C-D543-4BA0-8758-B308CA217405}" dt="2022-05-16T12:57:16.047" v="375" actId="1076"/>
          <ac:spMkLst>
            <pc:docMk/>
            <pc:sldMk cId="410672891" sldId="264"/>
            <ac:spMk id="8" creationId="{3C83AC8E-ADB1-468E-8940-143D6834A401}"/>
          </ac:spMkLst>
        </pc:spChg>
        <pc:picChg chg="del">
          <ac:chgData name="Robin Sharples" userId="ecd8b56c-b070-4d21-9ac2-74be95d72085" providerId="ADAL" clId="{6EF34B4C-D543-4BA0-8758-B308CA217405}" dt="2022-05-06T12:47:35.487" v="157" actId="478"/>
          <ac:picMkLst>
            <pc:docMk/>
            <pc:sldMk cId="410672891" sldId="264"/>
            <ac:picMk id="2" creationId="{6C75A23A-71CC-4FFD-AD51-21A9216A48A7}"/>
          </ac:picMkLst>
        </pc:picChg>
        <pc:picChg chg="mod">
          <ac:chgData name="Robin Sharples" userId="ecd8b56c-b070-4d21-9ac2-74be95d72085" providerId="ADAL" clId="{6EF34B4C-D543-4BA0-8758-B308CA217405}" dt="2022-05-06T12:47:59.608" v="163" actId="196"/>
          <ac:picMkLst>
            <pc:docMk/>
            <pc:sldMk cId="410672891" sldId="264"/>
            <ac:picMk id="3" creationId="{0E1272A3-166F-40B3-A0FE-E00328D52BAF}"/>
          </ac:picMkLst>
        </pc:picChg>
        <pc:picChg chg="add mod">
          <ac:chgData name="Robin Sharples" userId="ecd8b56c-b070-4d21-9ac2-74be95d72085" providerId="ADAL" clId="{6EF34B4C-D543-4BA0-8758-B308CA217405}" dt="2022-05-06T12:48:12.152" v="174" actId="1037"/>
          <ac:picMkLst>
            <pc:docMk/>
            <pc:sldMk cId="410672891" sldId="264"/>
            <ac:picMk id="4" creationId="{BCD972FE-544E-4D47-9334-D073058C019F}"/>
          </ac:picMkLst>
        </pc:picChg>
      </pc:sldChg>
      <pc:sldChg chg="delSp modSp mod">
        <pc:chgData name="Robin Sharples" userId="ecd8b56c-b070-4d21-9ac2-74be95d72085" providerId="ADAL" clId="{6EF34B4C-D543-4BA0-8758-B308CA217405}" dt="2022-05-18T09:22:01.148" v="1194" actId="478"/>
        <pc:sldMkLst>
          <pc:docMk/>
          <pc:sldMk cId="2728947503" sldId="265"/>
        </pc:sldMkLst>
        <pc:spChg chg="mod">
          <ac:chgData name="Robin Sharples" userId="ecd8b56c-b070-4d21-9ac2-74be95d72085" providerId="ADAL" clId="{6EF34B4C-D543-4BA0-8758-B308CA217405}" dt="2022-05-16T12:57:23.559" v="424" actId="20577"/>
          <ac:spMkLst>
            <pc:docMk/>
            <pc:sldMk cId="2728947503" sldId="265"/>
            <ac:spMk id="4" creationId="{3F187173-7BF8-4DF2-B330-E695CC747E4D}"/>
          </ac:spMkLst>
        </pc:spChg>
        <pc:grpChg chg="del">
          <ac:chgData name="Robin Sharples" userId="ecd8b56c-b070-4d21-9ac2-74be95d72085" providerId="ADAL" clId="{6EF34B4C-D543-4BA0-8758-B308CA217405}" dt="2022-05-18T09:22:01.148" v="1194" actId="478"/>
          <ac:grpSpMkLst>
            <pc:docMk/>
            <pc:sldMk cId="2728947503" sldId="265"/>
            <ac:grpSpMk id="9" creationId="{456984B4-7087-4F18-B711-DFDF42EF3637}"/>
          </ac:grpSpMkLst>
        </pc:grpChg>
      </pc:sldChg>
      <pc:sldChg chg="delSp modSp mod">
        <pc:chgData name="Robin Sharples" userId="ecd8b56c-b070-4d21-9ac2-74be95d72085" providerId="ADAL" clId="{6EF34B4C-D543-4BA0-8758-B308CA217405}" dt="2022-05-18T09:21:57.412" v="1193" actId="478"/>
        <pc:sldMkLst>
          <pc:docMk/>
          <pc:sldMk cId="2723211355" sldId="266"/>
        </pc:sldMkLst>
        <pc:spChg chg="mod">
          <ac:chgData name="Robin Sharples" userId="ecd8b56c-b070-4d21-9ac2-74be95d72085" providerId="ADAL" clId="{6EF34B4C-D543-4BA0-8758-B308CA217405}" dt="2022-05-16T12:57:59.722" v="431" actId="688"/>
          <ac:spMkLst>
            <pc:docMk/>
            <pc:sldMk cId="2723211355" sldId="266"/>
            <ac:spMk id="4" creationId="{3F187173-7BF8-4DF2-B330-E695CC747E4D}"/>
          </ac:spMkLst>
        </pc:spChg>
        <pc:spChg chg="mod">
          <ac:chgData name="Robin Sharples" userId="ecd8b56c-b070-4d21-9ac2-74be95d72085" providerId="ADAL" clId="{6EF34B4C-D543-4BA0-8758-B308CA217405}" dt="2022-05-16T12:58:10.070" v="439" actId="1037"/>
          <ac:spMkLst>
            <pc:docMk/>
            <pc:sldMk cId="2723211355" sldId="266"/>
            <ac:spMk id="9" creationId="{FD7A4BC1-E3DF-4A00-8CC4-D04415F9FAFB}"/>
          </ac:spMkLst>
        </pc:spChg>
        <pc:picChg chg="del mod">
          <ac:chgData name="Robin Sharples" userId="ecd8b56c-b070-4d21-9ac2-74be95d72085" providerId="ADAL" clId="{6EF34B4C-D543-4BA0-8758-B308CA217405}" dt="2022-05-18T09:21:57.412" v="1193" actId="478"/>
          <ac:picMkLst>
            <pc:docMk/>
            <pc:sldMk cId="2723211355" sldId="266"/>
            <ac:picMk id="5" creationId="{FE850E1C-C839-4FC0-8E08-0F8DCC619C87}"/>
          </ac:picMkLst>
        </pc:picChg>
      </pc:sldChg>
      <pc:sldChg chg="modNotesTx">
        <pc:chgData name="Robin Sharples" userId="ecd8b56c-b070-4d21-9ac2-74be95d72085" providerId="ADAL" clId="{6EF34B4C-D543-4BA0-8758-B308CA217405}" dt="2022-05-16T13:02:42.774" v="690" actId="20577"/>
        <pc:sldMkLst>
          <pc:docMk/>
          <pc:sldMk cId="4032903472" sldId="271"/>
        </pc:sldMkLst>
      </pc:sldChg>
      <pc:sldChg chg="ord modNotesTx">
        <pc:chgData name="Robin Sharples" userId="ecd8b56c-b070-4d21-9ac2-74be95d72085" providerId="ADAL" clId="{6EF34B4C-D543-4BA0-8758-B308CA217405}" dt="2022-05-16T13:01:22.042" v="600" actId="20577"/>
        <pc:sldMkLst>
          <pc:docMk/>
          <pc:sldMk cId="56873891" sldId="273"/>
        </pc:sldMkLst>
      </pc:sldChg>
      <pc:sldChg chg="addSp modSp mod modNotesTx">
        <pc:chgData name="Robin Sharples" userId="ecd8b56c-b070-4d21-9ac2-74be95d72085" providerId="ADAL" clId="{6EF34B4C-D543-4BA0-8758-B308CA217405}" dt="2022-05-16T13:06:28.528" v="1191" actId="20577"/>
        <pc:sldMkLst>
          <pc:docMk/>
          <pc:sldMk cId="4176961243" sldId="274"/>
        </pc:sldMkLst>
        <pc:spChg chg="mod">
          <ac:chgData name="Robin Sharples" userId="ecd8b56c-b070-4d21-9ac2-74be95d72085" providerId="ADAL" clId="{6EF34B4C-D543-4BA0-8758-B308CA217405}" dt="2022-05-01T21:14:01.113" v="109" actId="207"/>
          <ac:spMkLst>
            <pc:docMk/>
            <pc:sldMk cId="4176961243" sldId="274"/>
            <ac:spMk id="8" creationId="{3C83AC8E-ADB1-468E-8940-143D6834A401}"/>
          </ac:spMkLst>
        </pc:spChg>
        <pc:picChg chg="add mod ord">
          <ac:chgData name="Robin Sharples" userId="ecd8b56c-b070-4d21-9ac2-74be95d72085" providerId="ADAL" clId="{6EF34B4C-D543-4BA0-8758-B308CA217405}" dt="2022-05-06T13:21:05.320" v="303"/>
          <ac:picMkLst>
            <pc:docMk/>
            <pc:sldMk cId="4176961243" sldId="274"/>
            <ac:picMk id="2" creationId="{69DD47A4-76A6-4DB9-B092-3E698D89F88F}"/>
          </ac:picMkLst>
        </pc:picChg>
      </pc:sldChg>
      <pc:sldChg chg="addSp delSp modSp mod ord modNotesTx">
        <pc:chgData name="Robin Sharples" userId="ecd8b56c-b070-4d21-9ac2-74be95d72085" providerId="ADAL" clId="{6EF34B4C-D543-4BA0-8758-B308CA217405}" dt="2022-05-18T09:24:21.457" v="1263" actId="1038"/>
        <pc:sldMkLst>
          <pc:docMk/>
          <pc:sldMk cId="2940926971" sldId="275"/>
        </pc:sldMkLst>
        <pc:spChg chg="mod">
          <ac:chgData name="Robin Sharples" userId="ecd8b56c-b070-4d21-9ac2-74be95d72085" providerId="ADAL" clId="{6EF34B4C-D543-4BA0-8758-B308CA217405}" dt="2022-05-18T09:24:21.457" v="1263" actId="1038"/>
          <ac:spMkLst>
            <pc:docMk/>
            <pc:sldMk cId="2940926971" sldId="275"/>
            <ac:spMk id="4" creationId="{3F187173-7BF8-4DF2-B330-E695CC747E4D}"/>
          </ac:spMkLst>
        </pc:spChg>
        <pc:picChg chg="del mod">
          <ac:chgData name="Robin Sharples" userId="ecd8b56c-b070-4d21-9ac2-74be95d72085" providerId="ADAL" clId="{6EF34B4C-D543-4BA0-8758-B308CA217405}" dt="2022-05-18T09:22:26.984" v="1197" actId="478"/>
          <ac:picMkLst>
            <pc:docMk/>
            <pc:sldMk cId="2940926971" sldId="275"/>
            <ac:picMk id="2" creationId="{58F0886F-421F-4FD8-A7EB-99AC2A3C0629}"/>
          </ac:picMkLst>
        </pc:picChg>
        <pc:picChg chg="add mod ord">
          <ac:chgData name="Robin Sharples" userId="ecd8b56c-b070-4d21-9ac2-74be95d72085" providerId="ADAL" clId="{6EF34B4C-D543-4BA0-8758-B308CA217405}" dt="2022-05-18T09:24:21.457" v="1263" actId="1038"/>
          <ac:picMkLst>
            <pc:docMk/>
            <pc:sldMk cId="2940926971" sldId="275"/>
            <ac:picMk id="3" creationId="{4FE6447C-D19C-4F6A-9FE1-86F3A936F96C}"/>
          </ac:picMkLst>
        </pc:picChg>
        <pc:picChg chg="del">
          <ac:chgData name="Robin Sharples" userId="ecd8b56c-b070-4d21-9ac2-74be95d72085" providerId="ADAL" clId="{6EF34B4C-D543-4BA0-8758-B308CA217405}" dt="2022-05-18T09:22:14.075" v="1196" actId="478"/>
          <ac:picMkLst>
            <pc:docMk/>
            <pc:sldMk cId="2940926971" sldId="275"/>
            <ac:picMk id="8" creationId="{146FD4B5-00CB-432E-8F3D-79BA74A77440}"/>
          </ac:picMkLst>
        </pc:picChg>
      </pc:sldChg>
      <pc:sldChg chg="delSp modSp mod ord">
        <pc:chgData name="Robin Sharples" userId="ecd8b56c-b070-4d21-9ac2-74be95d72085" providerId="ADAL" clId="{6EF34B4C-D543-4BA0-8758-B308CA217405}" dt="2022-05-18T09:22:04.521" v="1195" actId="478"/>
        <pc:sldMkLst>
          <pc:docMk/>
          <pc:sldMk cId="4266035738" sldId="276"/>
        </pc:sldMkLst>
        <pc:spChg chg="mod">
          <ac:chgData name="Robin Sharples" userId="ecd8b56c-b070-4d21-9ac2-74be95d72085" providerId="ADAL" clId="{6EF34B4C-D543-4BA0-8758-B308CA217405}" dt="2022-05-16T12:58:50.618" v="457" actId="313"/>
          <ac:spMkLst>
            <pc:docMk/>
            <pc:sldMk cId="4266035738" sldId="276"/>
            <ac:spMk id="4" creationId="{3F187173-7BF8-4DF2-B330-E695CC747E4D}"/>
          </ac:spMkLst>
        </pc:spChg>
        <pc:spChg chg="mod">
          <ac:chgData name="Robin Sharples" userId="ecd8b56c-b070-4d21-9ac2-74be95d72085" providerId="ADAL" clId="{6EF34B4C-D543-4BA0-8758-B308CA217405}" dt="2022-05-16T12:58:32.606" v="441" actId="688"/>
          <ac:spMkLst>
            <pc:docMk/>
            <pc:sldMk cId="4266035738" sldId="276"/>
            <ac:spMk id="6" creationId="{B76FC93E-262B-47C7-B8E5-D978B9839C5F}"/>
          </ac:spMkLst>
        </pc:spChg>
        <pc:picChg chg="mod">
          <ac:chgData name="Robin Sharples" userId="ecd8b56c-b070-4d21-9ac2-74be95d72085" providerId="ADAL" clId="{6EF34B4C-D543-4BA0-8758-B308CA217405}" dt="2022-05-16T12:58:43.681" v="453" actId="1076"/>
          <ac:picMkLst>
            <pc:docMk/>
            <pc:sldMk cId="4266035738" sldId="276"/>
            <ac:picMk id="5" creationId="{E0787ACE-E3EB-4B14-9455-BB91DF316A5D}"/>
          </ac:picMkLst>
        </pc:picChg>
        <pc:picChg chg="del">
          <ac:chgData name="Robin Sharples" userId="ecd8b56c-b070-4d21-9ac2-74be95d72085" providerId="ADAL" clId="{6EF34B4C-D543-4BA0-8758-B308CA217405}" dt="2022-05-18T09:22:04.521" v="1195" actId="478"/>
          <ac:picMkLst>
            <pc:docMk/>
            <pc:sldMk cId="4266035738" sldId="276"/>
            <ac:picMk id="7" creationId="{CBC072EF-4BD4-45DB-B5CD-182379A6DD31}"/>
          </ac:picMkLst>
        </pc:picChg>
      </pc:sldChg>
      <pc:sldChg chg="modNotesTx">
        <pc:chgData name="Robin Sharples" userId="ecd8b56c-b070-4d21-9ac2-74be95d72085" providerId="ADAL" clId="{6EF34B4C-D543-4BA0-8758-B308CA217405}" dt="2022-05-16T13:02:49.301" v="698" actId="20577"/>
        <pc:sldMkLst>
          <pc:docMk/>
          <pc:sldMk cId="1220108125" sldId="277"/>
        </pc:sldMkLst>
      </pc:sldChg>
      <pc:sldChg chg="modNotesTx">
        <pc:chgData name="Robin Sharples" userId="ecd8b56c-b070-4d21-9ac2-74be95d72085" providerId="ADAL" clId="{6EF34B4C-D543-4BA0-8758-B308CA217405}" dt="2022-05-16T13:02:57.016" v="710" actId="20577"/>
        <pc:sldMkLst>
          <pc:docMk/>
          <pc:sldMk cId="2387197559" sldId="278"/>
        </pc:sldMkLst>
      </pc:sldChg>
      <pc:sldChg chg="modNotesTx">
        <pc:chgData name="Robin Sharples" userId="ecd8b56c-b070-4d21-9ac2-74be95d72085" providerId="ADAL" clId="{6EF34B4C-D543-4BA0-8758-B308CA217405}" dt="2022-05-16T13:03:06.187" v="721" actId="20577"/>
        <pc:sldMkLst>
          <pc:docMk/>
          <pc:sldMk cId="1777741344" sldId="279"/>
        </pc:sldMkLst>
      </pc:sldChg>
      <pc:sldChg chg="modNotesTx">
        <pc:chgData name="Robin Sharples" userId="ecd8b56c-b070-4d21-9ac2-74be95d72085" providerId="ADAL" clId="{6EF34B4C-D543-4BA0-8758-B308CA217405}" dt="2022-05-16T13:02:26.394" v="680" actId="20577"/>
        <pc:sldMkLst>
          <pc:docMk/>
          <pc:sldMk cId="2143289127" sldId="280"/>
        </pc:sldMkLst>
      </pc:sldChg>
      <pc:sldChg chg="modSp del mod">
        <pc:chgData name="Robin Sharples" userId="ecd8b56c-b070-4d21-9ac2-74be95d72085" providerId="ADAL" clId="{6EF34B4C-D543-4BA0-8758-B308CA217405}" dt="2022-05-06T12:49:45.588" v="176" actId="47"/>
        <pc:sldMkLst>
          <pc:docMk/>
          <pc:sldMk cId="2451701528" sldId="281"/>
        </pc:sldMkLst>
        <pc:spChg chg="mod">
          <ac:chgData name="Robin Sharples" userId="ecd8b56c-b070-4d21-9ac2-74be95d72085" providerId="ADAL" clId="{6EF34B4C-D543-4BA0-8758-B308CA217405}" dt="2022-05-01T21:16:51.103" v="123" actId="20577"/>
          <ac:spMkLst>
            <pc:docMk/>
            <pc:sldMk cId="2451701528" sldId="281"/>
            <ac:spMk id="4" creationId="{3F187173-7BF8-4DF2-B330-E695CC747E4D}"/>
          </ac:spMkLst>
        </pc:spChg>
      </pc:sldChg>
      <pc:sldChg chg="modSp mod modNotesTx">
        <pc:chgData name="Robin Sharples" userId="ecd8b56c-b070-4d21-9ac2-74be95d72085" providerId="ADAL" clId="{6EF34B4C-D543-4BA0-8758-B308CA217405}" dt="2022-05-16T13:06:11.499" v="1178" actId="20577"/>
        <pc:sldMkLst>
          <pc:docMk/>
          <pc:sldMk cId="3671432496" sldId="282"/>
        </pc:sldMkLst>
        <pc:spChg chg="mod">
          <ac:chgData name="Robin Sharples" userId="ecd8b56c-b070-4d21-9ac2-74be95d72085" providerId="ADAL" clId="{6EF34B4C-D543-4BA0-8758-B308CA217405}" dt="2022-05-06T13:07:59.683" v="297" actId="20577"/>
          <ac:spMkLst>
            <pc:docMk/>
            <pc:sldMk cId="3671432496" sldId="282"/>
            <ac:spMk id="7" creationId="{BE5826FC-BB29-4A66-819E-4A814FBF7D74}"/>
          </ac:spMkLst>
        </pc:spChg>
        <pc:spChg chg="mod">
          <ac:chgData name="Robin Sharples" userId="ecd8b56c-b070-4d21-9ac2-74be95d72085" providerId="ADAL" clId="{6EF34B4C-D543-4BA0-8758-B308CA217405}" dt="2022-05-06T12:50:13.236" v="178" actId="207"/>
          <ac:spMkLst>
            <pc:docMk/>
            <pc:sldMk cId="3671432496" sldId="282"/>
            <ac:spMk id="8" creationId="{BFCDAD1E-9130-4A19-9D35-6319D3ACA7D6}"/>
          </ac:spMkLst>
        </pc:spChg>
        <pc:picChg chg="mod">
          <ac:chgData name="Robin Sharples" userId="ecd8b56c-b070-4d21-9ac2-74be95d72085" providerId="ADAL" clId="{6EF34B4C-D543-4BA0-8758-B308CA217405}" dt="2022-05-06T13:20:44.169" v="300"/>
          <ac:picMkLst>
            <pc:docMk/>
            <pc:sldMk cId="3671432496" sldId="282"/>
            <ac:picMk id="3" creationId="{DC26F5B0-4A2A-44AF-901B-844035854C38}"/>
          </ac:picMkLst>
        </pc:picChg>
        <pc:picChg chg="mod">
          <ac:chgData name="Robin Sharples" userId="ecd8b56c-b070-4d21-9ac2-74be95d72085" providerId="ADAL" clId="{6EF34B4C-D543-4BA0-8758-B308CA217405}" dt="2022-05-06T13:20:52.605" v="301"/>
          <ac:picMkLst>
            <pc:docMk/>
            <pc:sldMk cId="3671432496" sldId="282"/>
            <ac:picMk id="5" creationId="{31D98075-8339-4BAD-A5F7-F427174038A6}"/>
          </ac:picMkLst>
        </pc:picChg>
      </pc:sldChg>
      <pc:sldChg chg="modSp mod modNotesTx">
        <pc:chgData name="Robin Sharples" userId="ecd8b56c-b070-4d21-9ac2-74be95d72085" providerId="ADAL" clId="{6EF34B4C-D543-4BA0-8758-B308CA217405}" dt="2022-05-16T13:03:45.914" v="825" actId="20577"/>
        <pc:sldMkLst>
          <pc:docMk/>
          <pc:sldMk cId="3269980916" sldId="283"/>
        </pc:sldMkLst>
        <pc:spChg chg="mod">
          <ac:chgData name="Robin Sharples" userId="ecd8b56c-b070-4d21-9ac2-74be95d72085" providerId="ADAL" clId="{6EF34B4C-D543-4BA0-8758-B308CA217405}" dt="2022-05-16T13:00:47.257" v="533" actId="1076"/>
          <ac:spMkLst>
            <pc:docMk/>
            <pc:sldMk cId="3269980916" sldId="283"/>
            <ac:spMk id="7" creationId="{BE5826FC-BB29-4A66-819E-4A814FBF7D74}"/>
          </ac:spMkLst>
        </pc:spChg>
        <pc:spChg chg="mod">
          <ac:chgData name="Robin Sharples" userId="ecd8b56c-b070-4d21-9ac2-74be95d72085" providerId="ADAL" clId="{6EF34B4C-D543-4BA0-8758-B308CA217405}" dt="2022-05-16T13:00:03.027" v="494" actId="1076"/>
          <ac:spMkLst>
            <pc:docMk/>
            <pc:sldMk cId="3269980916" sldId="283"/>
            <ac:spMk id="8" creationId="{BFCDAD1E-9130-4A19-9D35-6319D3ACA7D6}"/>
          </ac:spMkLst>
        </pc:spChg>
        <pc:picChg chg="mod">
          <ac:chgData name="Robin Sharples" userId="ecd8b56c-b070-4d21-9ac2-74be95d72085" providerId="ADAL" clId="{6EF34B4C-D543-4BA0-8758-B308CA217405}" dt="2022-05-16T13:00:32.195" v="531" actId="1076"/>
          <ac:picMkLst>
            <pc:docMk/>
            <pc:sldMk cId="3269980916" sldId="283"/>
            <ac:picMk id="3" creationId="{DC26F5B0-4A2A-44AF-901B-844035854C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A61A1-E241-461B-8C12-62EC0B3F58C1}"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7FB64-B7BF-46AD-A6C9-0AEA9551F1E1}" type="slidenum">
              <a:rPr lang="en-GB" smtClean="0"/>
              <a:t>‹#›</a:t>
            </a:fld>
            <a:endParaRPr lang="en-GB"/>
          </a:p>
        </p:txBody>
      </p:sp>
    </p:spTree>
    <p:extLst>
      <p:ext uri="{BB962C8B-B14F-4D97-AF65-F5344CB8AC3E}">
        <p14:creationId xmlns:p14="http://schemas.microsoft.com/office/powerpoint/2010/main" val="271597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words through – but don’t dwell too long on this slide.</a:t>
            </a:r>
          </a:p>
        </p:txBody>
      </p:sp>
      <p:sp>
        <p:nvSpPr>
          <p:cNvPr id="4" name="Slide Number Placeholder 3"/>
          <p:cNvSpPr>
            <a:spLocks noGrp="1"/>
          </p:cNvSpPr>
          <p:nvPr>
            <p:ph type="sldNum" sz="quarter" idx="5"/>
          </p:nvPr>
        </p:nvSpPr>
        <p:spPr/>
        <p:txBody>
          <a:bodyPr/>
          <a:lstStyle/>
          <a:p>
            <a:fld id="{69E7FB64-B7BF-46AD-A6C9-0AEA9551F1E1}" type="slidenum">
              <a:rPr lang="en-GB" smtClean="0"/>
              <a:t>6</a:t>
            </a:fld>
            <a:endParaRPr lang="en-GB"/>
          </a:p>
        </p:txBody>
      </p:sp>
    </p:spTree>
    <p:extLst>
      <p:ext uri="{BB962C8B-B14F-4D97-AF65-F5344CB8AC3E}">
        <p14:creationId xmlns:p14="http://schemas.microsoft.com/office/powerpoint/2010/main" val="132221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Closing slide</a:t>
            </a:r>
            <a:endParaRPr lang="en-GB" dirty="0"/>
          </a:p>
        </p:txBody>
      </p:sp>
      <p:sp>
        <p:nvSpPr>
          <p:cNvPr id="4" name="Slide Number Placeholder 3"/>
          <p:cNvSpPr>
            <a:spLocks noGrp="1"/>
          </p:cNvSpPr>
          <p:nvPr>
            <p:ph type="sldNum" sz="quarter" idx="5"/>
          </p:nvPr>
        </p:nvSpPr>
        <p:spPr/>
        <p:txBody>
          <a:bodyPr/>
          <a:lstStyle/>
          <a:p>
            <a:fld id="{69E7FB64-B7BF-46AD-A6C9-0AEA9551F1E1}" type="slidenum">
              <a:rPr lang="en-GB" smtClean="0"/>
              <a:t>15</a:t>
            </a:fld>
            <a:endParaRPr lang="en-GB"/>
          </a:p>
        </p:txBody>
      </p:sp>
    </p:spTree>
    <p:extLst>
      <p:ext uri="{BB962C8B-B14F-4D97-AF65-F5344CB8AC3E}">
        <p14:creationId xmlns:p14="http://schemas.microsoft.com/office/powerpoint/2010/main" val="142812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these questions and go straight on, save any responses until later.</a:t>
            </a:r>
          </a:p>
          <a:p>
            <a:r>
              <a:rPr lang="en-GB" dirty="0"/>
              <a:t>Each picture has a suggestion with it – other suggestions from children will be equally appropriate.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02C4-13AC-4899-A34E-FF2B153B2A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84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Kindness</a:t>
            </a:r>
          </a:p>
        </p:txBody>
      </p:sp>
      <p:sp>
        <p:nvSpPr>
          <p:cNvPr id="4" name="Slide Number Placeholder 3"/>
          <p:cNvSpPr>
            <a:spLocks noGrp="1"/>
          </p:cNvSpPr>
          <p:nvPr>
            <p:ph type="sldNum" sz="quarter" idx="5"/>
          </p:nvPr>
        </p:nvSpPr>
        <p:spPr/>
        <p:txBody>
          <a:bodyPr/>
          <a:lstStyle/>
          <a:p>
            <a:fld id="{69E7FB64-B7BF-46AD-A6C9-0AEA9551F1E1}" type="slidenum">
              <a:rPr lang="en-GB" smtClean="0"/>
              <a:t>8</a:t>
            </a:fld>
            <a:endParaRPr lang="en-GB"/>
          </a:p>
        </p:txBody>
      </p:sp>
    </p:spTree>
    <p:extLst>
      <p:ext uri="{BB962C8B-B14F-4D97-AF65-F5344CB8AC3E}">
        <p14:creationId xmlns:p14="http://schemas.microsoft.com/office/powerpoint/2010/main" val="241621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Compassion</a:t>
            </a:r>
          </a:p>
        </p:txBody>
      </p:sp>
      <p:sp>
        <p:nvSpPr>
          <p:cNvPr id="4" name="Slide Number Placeholder 3"/>
          <p:cNvSpPr>
            <a:spLocks noGrp="1"/>
          </p:cNvSpPr>
          <p:nvPr>
            <p:ph type="sldNum" sz="quarter" idx="5"/>
          </p:nvPr>
        </p:nvSpPr>
        <p:spPr/>
        <p:txBody>
          <a:bodyPr/>
          <a:lstStyle/>
          <a:p>
            <a:fld id="{69E7FB64-B7BF-46AD-A6C9-0AEA9551F1E1}" type="slidenum">
              <a:rPr lang="en-GB" smtClean="0"/>
              <a:t>9</a:t>
            </a:fld>
            <a:endParaRPr lang="en-GB"/>
          </a:p>
        </p:txBody>
      </p:sp>
    </p:spTree>
    <p:extLst>
      <p:ext uri="{BB962C8B-B14F-4D97-AF65-F5344CB8AC3E}">
        <p14:creationId xmlns:p14="http://schemas.microsoft.com/office/powerpoint/2010/main" val="97029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Humility</a:t>
            </a:r>
          </a:p>
        </p:txBody>
      </p:sp>
      <p:sp>
        <p:nvSpPr>
          <p:cNvPr id="4" name="Slide Number Placeholder 3"/>
          <p:cNvSpPr>
            <a:spLocks noGrp="1"/>
          </p:cNvSpPr>
          <p:nvPr>
            <p:ph type="sldNum" sz="quarter" idx="5"/>
          </p:nvPr>
        </p:nvSpPr>
        <p:spPr/>
        <p:txBody>
          <a:bodyPr/>
          <a:lstStyle/>
          <a:p>
            <a:fld id="{69E7FB64-B7BF-46AD-A6C9-0AEA9551F1E1}" type="slidenum">
              <a:rPr lang="en-GB" smtClean="0"/>
              <a:t>10</a:t>
            </a:fld>
            <a:endParaRPr lang="en-GB"/>
          </a:p>
        </p:txBody>
      </p:sp>
    </p:spTree>
    <p:extLst>
      <p:ext uri="{BB962C8B-B14F-4D97-AF65-F5344CB8AC3E}">
        <p14:creationId xmlns:p14="http://schemas.microsoft.com/office/powerpoint/2010/main" val="374732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Gentleness</a:t>
            </a:r>
          </a:p>
        </p:txBody>
      </p:sp>
      <p:sp>
        <p:nvSpPr>
          <p:cNvPr id="4" name="Slide Number Placeholder 3"/>
          <p:cNvSpPr>
            <a:spLocks noGrp="1"/>
          </p:cNvSpPr>
          <p:nvPr>
            <p:ph type="sldNum" sz="quarter" idx="5"/>
          </p:nvPr>
        </p:nvSpPr>
        <p:spPr/>
        <p:txBody>
          <a:bodyPr/>
          <a:lstStyle/>
          <a:p>
            <a:fld id="{69E7FB64-B7BF-46AD-A6C9-0AEA9551F1E1}" type="slidenum">
              <a:rPr lang="en-GB" smtClean="0"/>
              <a:t>11</a:t>
            </a:fld>
            <a:endParaRPr lang="en-GB"/>
          </a:p>
        </p:txBody>
      </p:sp>
    </p:spTree>
    <p:extLst>
      <p:ext uri="{BB962C8B-B14F-4D97-AF65-F5344CB8AC3E}">
        <p14:creationId xmlns:p14="http://schemas.microsoft.com/office/powerpoint/2010/main" val="218554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Patience!</a:t>
            </a:r>
          </a:p>
        </p:txBody>
      </p:sp>
      <p:sp>
        <p:nvSpPr>
          <p:cNvPr id="4" name="Slide Number Placeholder 3"/>
          <p:cNvSpPr>
            <a:spLocks noGrp="1"/>
          </p:cNvSpPr>
          <p:nvPr>
            <p:ph type="sldNum" sz="quarter" idx="5"/>
          </p:nvPr>
        </p:nvSpPr>
        <p:spPr/>
        <p:txBody>
          <a:bodyPr/>
          <a:lstStyle/>
          <a:p>
            <a:fld id="{69E7FB64-B7BF-46AD-A6C9-0AEA9551F1E1}" type="slidenum">
              <a:rPr lang="en-GB" smtClean="0"/>
              <a:t>12</a:t>
            </a:fld>
            <a:endParaRPr lang="en-GB"/>
          </a:p>
        </p:txBody>
      </p:sp>
    </p:spTree>
    <p:extLst>
      <p:ext uri="{BB962C8B-B14F-4D97-AF65-F5344CB8AC3E}">
        <p14:creationId xmlns:p14="http://schemas.microsoft.com/office/powerpoint/2010/main" val="5333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metaphorical question</a:t>
            </a:r>
          </a:p>
          <a:p>
            <a:r>
              <a:rPr lang="en-GB" dirty="0"/>
              <a:t>We should – perhaps – try to embody all of humility, gentleness, kindness, compassion and patience.</a:t>
            </a:r>
          </a:p>
          <a:p>
            <a:r>
              <a:rPr lang="en-GB" dirty="0"/>
              <a:t>However exploring which we are best at can be an enlightening activity. A good way to do this is to ask pupils to nominate others who show these qualities. Nobody can nominate themselves.</a:t>
            </a:r>
          </a:p>
        </p:txBody>
      </p:sp>
      <p:sp>
        <p:nvSpPr>
          <p:cNvPr id="4" name="Slide Number Placeholder 3"/>
          <p:cNvSpPr>
            <a:spLocks noGrp="1"/>
          </p:cNvSpPr>
          <p:nvPr>
            <p:ph type="sldNum" sz="quarter" idx="5"/>
          </p:nvPr>
        </p:nvSpPr>
        <p:spPr/>
        <p:txBody>
          <a:bodyPr/>
          <a:lstStyle/>
          <a:p>
            <a:fld id="{69E7FB64-B7BF-46AD-A6C9-0AEA9551F1E1}" type="slidenum">
              <a:rPr lang="en-GB" smtClean="0"/>
              <a:t>13</a:t>
            </a:fld>
            <a:endParaRPr lang="en-GB"/>
          </a:p>
        </p:txBody>
      </p:sp>
    </p:spTree>
    <p:extLst>
      <p:ext uri="{BB962C8B-B14F-4D97-AF65-F5344CB8AC3E}">
        <p14:creationId xmlns:p14="http://schemas.microsoft.com/office/powerpoint/2010/main" val="263044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prayer.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402C4-13AC-4899-A34E-FF2B153B2A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61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1418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86131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201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16573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71525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87615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6235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3434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4654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17130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51279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39314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2842952" y="1862050"/>
            <a:ext cx="8238951" cy="1323439"/>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May God our Father give us grace and peace</a:t>
            </a:r>
            <a:endParaRPr lang="en-GB" sz="4000" b="1" dirty="0">
              <a:solidFill>
                <a:srgbClr val="3F48CC"/>
              </a:solidFill>
            </a:endParaRPr>
          </a:p>
        </p:txBody>
      </p:sp>
      <p:pic>
        <p:nvPicPr>
          <p:cNvPr id="3" name="Picture 2" descr="Logo&#10;&#10;Description automatically generated">
            <a:extLst>
              <a:ext uri="{FF2B5EF4-FFF2-40B4-BE49-F238E27FC236}">
                <a16:creationId xmlns:a16="http://schemas.microsoft.com/office/drawing/2014/main" id="{11620303-9366-4FFE-8727-EA045EA0F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3013" y="878034"/>
            <a:ext cx="2507560" cy="5297879"/>
          </a:xfrm>
          <a:prstGeom prst="rect">
            <a:avLst/>
          </a:prstGeom>
        </p:spPr>
      </p:pic>
      <p:pic>
        <p:nvPicPr>
          <p:cNvPr id="5" name="Picture 4">
            <a:extLst>
              <a:ext uri="{FF2B5EF4-FFF2-40B4-BE49-F238E27FC236}">
                <a16:creationId xmlns:a16="http://schemas.microsoft.com/office/drawing/2014/main" id="{06A6D491-0DC4-4F88-B62E-F5CC6BE146C7}"/>
              </a:ext>
            </a:extLst>
          </p:cNvPr>
          <p:cNvPicPr>
            <a:picLocks noChangeAspect="1"/>
          </p:cNvPicPr>
          <p:nvPr/>
        </p:nvPicPr>
        <p:blipFill>
          <a:blip r:embed="rId3"/>
          <a:stretch>
            <a:fillRect/>
          </a:stretch>
        </p:blipFill>
        <p:spPr>
          <a:xfrm>
            <a:off x="75548" y="6479200"/>
            <a:ext cx="2298391" cy="317019"/>
          </a:xfrm>
          <a:prstGeom prst="rect">
            <a:avLst/>
          </a:prstGeom>
        </p:spPr>
      </p:pic>
    </p:spTree>
    <p:extLst>
      <p:ext uri="{BB962C8B-B14F-4D97-AF65-F5344CB8AC3E}">
        <p14:creationId xmlns:p14="http://schemas.microsoft.com/office/powerpoint/2010/main" val="18052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 standing in a grassy area with trees in the background&#10;&#10;Description automatically generated with low confidence">
            <a:extLst>
              <a:ext uri="{FF2B5EF4-FFF2-40B4-BE49-F238E27FC236}">
                <a16:creationId xmlns:a16="http://schemas.microsoft.com/office/drawing/2014/main" id="{B78A69F9-8051-400F-8C99-E2B5CEE41E22}"/>
              </a:ext>
            </a:extLst>
          </p:cNvPr>
          <p:cNvPicPr>
            <a:picLocks noChangeAspect="1"/>
          </p:cNvPicPr>
          <p:nvPr/>
        </p:nvPicPr>
        <p:blipFill rotWithShape="1">
          <a:blip r:embed="rId3">
            <a:extLst>
              <a:ext uri="{28A0092B-C50C-407E-A947-70E740481C1C}">
                <a14:useLocalDpi xmlns:a14="http://schemas.microsoft.com/office/drawing/2010/main" val="0"/>
              </a:ext>
            </a:extLst>
          </a:blip>
          <a:srcRect l="17097" t="14872" r="7934" b="7024"/>
          <a:stretch/>
        </p:blipFill>
        <p:spPr>
          <a:xfrm>
            <a:off x="4835769" y="112428"/>
            <a:ext cx="4273061" cy="6668325"/>
          </a:xfrm>
          <a:prstGeom prst="rect">
            <a:avLst/>
          </a:prstGeom>
        </p:spPr>
      </p:pic>
    </p:spTree>
    <p:extLst>
      <p:ext uri="{BB962C8B-B14F-4D97-AF65-F5344CB8AC3E}">
        <p14:creationId xmlns:p14="http://schemas.microsoft.com/office/powerpoint/2010/main" val="1220108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icture containing indoor, person&#10;&#10;Description automatically generated">
            <a:extLst>
              <a:ext uri="{FF2B5EF4-FFF2-40B4-BE49-F238E27FC236}">
                <a16:creationId xmlns:a16="http://schemas.microsoft.com/office/drawing/2014/main" id="{7E08D68C-D8B7-4775-942F-BC1B46EDAAFE}"/>
              </a:ext>
            </a:extLst>
          </p:cNvPr>
          <p:cNvPicPr>
            <a:picLocks noChangeAspect="1"/>
          </p:cNvPicPr>
          <p:nvPr/>
        </p:nvPicPr>
        <p:blipFill rotWithShape="1">
          <a:blip r:embed="rId3">
            <a:extLst>
              <a:ext uri="{28A0092B-C50C-407E-A947-70E740481C1C}">
                <a14:useLocalDpi xmlns:a14="http://schemas.microsoft.com/office/drawing/2010/main" val="0"/>
              </a:ext>
            </a:extLst>
          </a:blip>
          <a:srcRect l="687" t="597" b="1317"/>
          <a:stretch/>
        </p:blipFill>
        <p:spPr>
          <a:xfrm>
            <a:off x="1635370" y="345771"/>
            <a:ext cx="8546122" cy="6330463"/>
          </a:xfrm>
          <a:prstGeom prst="rect">
            <a:avLst/>
          </a:prstGeom>
        </p:spPr>
      </p:pic>
    </p:spTree>
    <p:extLst>
      <p:ext uri="{BB962C8B-B14F-4D97-AF65-F5344CB8AC3E}">
        <p14:creationId xmlns:p14="http://schemas.microsoft.com/office/powerpoint/2010/main" val="238719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 sitting on a bench&#10;&#10;Description automatically generated with medium confidence">
            <a:extLst>
              <a:ext uri="{FF2B5EF4-FFF2-40B4-BE49-F238E27FC236}">
                <a16:creationId xmlns:a16="http://schemas.microsoft.com/office/drawing/2014/main" id="{207A0AC0-3159-473A-8F25-225C441596AB}"/>
              </a:ext>
            </a:extLst>
          </p:cNvPr>
          <p:cNvPicPr>
            <a:picLocks noChangeAspect="1"/>
          </p:cNvPicPr>
          <p:nvPr/>
        </p:nvPicPr>
        <p:blipFill rotWithShape="1">
          <a:blip r:embed="rId3">
            <a:extLst>
              <a:ext uri="{28A0092B-C50C-407E-A947-70E740481C1C}">
                <a14:useLocalDpi xmlns:a14="http://schemas.microsoft.com/office/drawing/2010/main" val="0"/>
              </a:ext>
            </a:extLst>
          </a:blip>
          <a:srcRect l="16204" t="15897" b="12564"/>
          <a:stretch/>
        </p:blipFill>
        <p:spPr>
          <a:xfrm>
            <a:off x="2263515" y="191672"/>
            <a:ext cx="5104439" cy="6534384"/>
          </a:xfrm>
          <a:prstGeom prst="rect">
            <a:avLst/>
          </a:prstGeom>
        </p:spPr>
      </p:pic>
    </p:spTree>
    <p:extLst>
      <p:ext uri="{BB962C8B-B14F-4D97-AF65-F5344CB8AC3E}">
        <p14:creationId xmlns:p14="http://schemas.microsoft.com/office/powerpoint/2010/main" val="177774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6447C-D19C-4F6A-9FE1-86F3A936F96C}"/>
              </a:ext>
            </a:extLst>
          </p:cNvPr>
          <p:cNvPicPr>
            <a:picLocks noChangeAspect="1"/>
          </p:cNvPicPr>
          <p:nvPr/>
        </p:nvPicPr>
        <p:blipFill>
          <a:blip r:embed="rId3"/>
          <a:stretch>
            <a:fillRect/>
          </a:stretch>
        </p:blipFill>
        <p:spPr>
          <a:xfrm>
            <a:off x="1897155" y="95251"/>
            <a:ext cx="6389595" cy="653415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720000">
            <a:off x="3400341" y="1428643"/>
            <a:ext cx="3568598" cy="3785652"/>
          </a:xfrm>
          <a:prstGeom prst="rect">
            <a:avLst/>
          </a:prstGeom>
          <a:noFill/>
        </p:spPr>
        <p:txBody>
          <a:bodyPr wrap="square">
            <a:spAutoFit/>
          </a:bodyPr>
          <a:lstStyle/>
          <a:p>
            <a:r>
              <a:rPr lang="en-GB" sz="4800" b="1" dirty="0">
                <a:solidFill>
                  <a:srgbClr val="3F48CC"/>
                </a:solidFill>
                <a:latin typeface="Cavolini" panose="03000502040302020204" pitchFamily="66" charset="0"/>
                <a:cs typeface="Cavolini" panose="03000502040302020204" pitchFamily="66" charset="0"/>
              </a:rPr>
              <a:t>Which </a:t>
            </a:r>
            <a:br>
              <a:rPr lang="en-GB" sz="4800" b="1" dirty="0">
                <a:solidFill>
                  <a:srgbClr val="3F48CC"/>
                </a:solidFill>
                <a:latin typeface="Cavolini" panose="03000502040302020204" pitchFamily="66" charset="0"/>
                <a:cs typeface="Cavolini" panose="03000502040302020204" pitchFamily="66" charset="0"/>
              </a:rPr>
            </a:br>
            <a:r>
              <a:rPr lang="en-GB" sz="4800" b="1" dirty="0">
                <a:solidFill>
                  <a:srgbClr val="3F48CC"/>
                </a:solidFill>
                <a:latin typeface="Cavolini" panose="03000502040302020204" pitchFamily="66" charset="0"/>
                <a:cs typeface="Cavolini" panose="03000502040302020204" pitchFamily="66" charset="0"/>
              </a:rPr>
              <a:t>T-shirt would you like to wear?</a:t>
            </a:r>
          </a:p>
        </p:txBody>
      </p:sp>
    </p:spTree>
    <p:extLst>
      <p:ext uri="{BB962C8B-B14F-4D97-AF65-F5344CB8AC3E}">
        <p14:creationId xmlns:p14="http://schemas.microsoft.com/office/powerpoint/2010/main" val="294092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6F5B0-4A2A-44AF-901B-844035854C3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tretch>
            <a:fillRect/>
          </a:stretch>
        </p:blipFill>
        <p:spPr>
          <a:xfrm rot="5400000">
            <a:off x="5825067" y="537433"/>
            <a:ext cx="6325000" cy="5783135"/>
          </a:xfrm>
          <a:prstGeom prst="rect">
            <a:avLst/>
          </a:prstGeom>
        </p:spPr>
      </p:pic>
      <p:pic>
        <p:nvPicPr>
          <p:cNvPr id="5" name="Picture 4">
            <a:extLst>
              <a:ext uri="{FF2B5EF4-FFF2-40B4-BE49-F238E27FC236}">
                <a16:creationId xmlns:a16="http://schemas.microsoft.com/office/drawing/2014/main" id="{31D98075-8339-4BAD-A5F7-F427174038A6}"/>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Effect>
                      <a14:brightnessContrast contrast="20000"/>
                    </a14:imgEffect>
                  </a14:imgLayer>
                </a14:imgProps>
              </a:ext>
            </a:extLst>
          </a:blip>
          <a:stretch>
            <a:fillRect/>
          </a:stretch>
        </p:blipFill>
        <p:spPr>
          <a:xfrm rot="21055608">
            <a:off x="819829" y="449025"/>
            <a:ext cx="4971413" cy="5959949"/>
          </a:xfrm>
          <a:prstGeom prst="rect">
            <a:avLst/>
          </a:prstGeom>
        </p:spPr>
      </p:pic>
      <p:sp>
        <p:nvSpPr>
          <p:cNvPr id="7" name="TextBox 6">
            <a:extLst>
              <a:ext uri="{FF2B5EF4-FFF2-40B4-BE49-F238E27FC236}">
                <a16:creationId xmlns:a16="http://schemas.microsoft.com/office/drawing/2014/main" id="{BE5826FC-BB29-4A66-819E-4A814FBF7D74}"/>
              </a:ext>
            </a:extLst>
          </p:cNvPr>
          <p:cNvSpPr txBox="1"/>
          <p:nvPr/>
        </p:nvSpPr>
        <p:spPr>
          <a:xfrm>
            <a:off x="6959103" y="920620"/>
            <a:ext cx="419100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Loving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Thank you for our school</a:t>
            </a:r>
            <a:r>
              <a:rPr lang="en-GB" sz="2000" b="1" dirty="0">
                <a:solidFill>
                  <a:srgbClr val="3F48CC"/>
                </a:solidFill>
                <a:latin typeface="Cavolini" panose="03000502040302020204" pitchFamily="66" charset="0"/>
                <a:cs typeface="Cavolini" panose="03000502040302020204" pitchFamily="66" charset="0"/>
              </a:rPr>
              <a:t>,</a:t>
            </a:r>
            <a:r>
              <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 for all that we do and for everyone who works, plays and learns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Help us to play our own parts in the life of school so that together we can be a strong and happy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3F48CC"/>
              </a:solidFill>
              <a:latin typeface="Cavolini" panose="03000502040302020204" pitchFamily="66" charset="0"/>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Amen </a:t>
            </a:r>
          </a:p>
        </p:txBody>
      </p:sp>
      <p:sp>
        <p:nvSpPr>
          <p:cNvPr id="8" name="TextBox 7">
            <a:extLst>
              <a:ext uri="{FF2B5EF4-FFF2-40B4-BE49-F238E27FC236}">
                <a16:creationId xmlns:a16="http://schemas.microsoft.com/office/drawing/2014/main" id="{BFCDAD1E-9130-4A19-9D35-6319D3ACA7D6}"/>
              </a:ext>
            </a:extLst>
          </p:cNvPr>
          <p:cNvSpPr txBox="1"/>
          <p:nvPr/>
        </p:nvSpPr>
        <p:spPr>
          <a:xfrm rot="20946046">
            <a:off x="1653130" y="2140263"/>
            <a:ext cx="29853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Prayer</a:t>
            </a:r>
          </a:p>
        </p:txBody>
      </p:sp>
    </p:spTree>
    <p:extLst>
      <p:ext uri="{BB962C8B-B14F-4D97-AF65-F5344CB8AC3E}">
        <p14:creationId xmlns:p14="http://schemas.microsoft.com/office/powerpoint/2010/main" val="3671432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D47A4-76A6-4DB9-B092-3E698D89F88F}"/>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tretch>
            <a:fillRect/>
          </a:stretch>
        </p:blipFill>
        <p:spPr>
          <a:xfrm>
            <a:off x="612172" y="78957"/>
            <a:ext cx="10967655" cy="6700085"/>
          </a:xfrm>
          <a:prstGeom prst="rect">
            <a:avLst/>
          </a:prstGeom>
        </p:spPr>
      </p:pic>
      <p:sp>
        <p:nvSpPr>
          <p:cNvPr id="8" name="TextBox 7">
            <a:extLst>
              <a:ext uri="{FF2B5EF4-FFF2-40B4-BE49-F238E27FC236}">
                <a16:creationId xmlns:a16="http://schemas.microsoft.com/office/drawing/2014/main" id="{3C83AC8E-ADB1-468E-8940-143D6834A401}"/>
              </a:ext>
            </a:extLst>
          </p:cNvPr>
          <p:cNvSpPr txBox="1"/>
          <p:nvPr/>
        </p:nvSpPr>
        <p:spPr>
          <a:xfrm rot="-60000">
            <a:off x="1822476" y="1431550"/>
            <a:ext cx="8695291" cy="3785652"/>
          </a:xfrm>
          <a:prstGeom prst="rect">
            <a:avLst/>
          </a:prstGeom>
          <a:noFill/>
        </p:spPr>
        <p:txBody>
          <a:bodyPr wrap="square">
            <a:spAutoFit/>
          </a:bodyPr>
          <a:lstStyle/>
          <a:p>
            <a:r>
              <a:rPr lang="en-GB" sz="4800" b="1" dirty="0">
                <a:solidFill>
                  <a:srgbClr val="3F48CC"/>
                </a:solidFill>
                <a:latin typeface="Cavolini" panose="03000502040302020204" pitchFamily="66" charset="0"/>
                <a:cs typeface="Cavolini" panose="03000502040302020204" pitchFamily="66" charset="0"/>
              </a:rPr>
              <a:t>The grace of the </a:t>
            </a:r>
            <a:br>
              <a:rPr lang="en-GB" sz="4800" b="1" dirty="0">
                <a:solidFill>
                  <a:srgbClr val="3F48CC"/>
                </a:solidFill>
                <a:latin typeface="Cavolini" panose="03000502040302020204" pitchFamily="66" charset="0"/>
                <a:cs typeface="Cavolini" panose="03000502040302020204" pitchFamily="66" charset="0"/>
              </a:rPr>
            </a:br>
            <a:r>
              <a:rPr lang="en-GB" sz="4800" b="1" dirty="0">
                <a:solidFill>
                  <a:srgbClr val="3F48CC"/>
                </a:solidFill>
                <a:latin typeface="Cavolini" panose="03000502040302020204" pitchFamily="66" charset="0"/>
                <a:cs typeface="Cavolini" panose="03000502040302020204" pitchFamily="66" charset="0"/>
              </a:rPr>
              <a:t>Lord Jesus Christ, </a:t>
            </a:r>
            <a:br>
              <a:rPr lang="en-GB" sz="4800" b="1" dirty="0">
                <a:solidFill>
                  <a:srgbClr val="3F48CC"/>
                </a:solidFill>
                <a:latin typeface="Cavolini" panose="03000502040302020204" pitchFamily="66" charset="0"/>
                <a:cs typeface="Cavolini" panose="03000502040302020204" pitchFamily="66" charset="0"/>
              </a:rPr>
            </a:br>
            <a:r>
              <a:rPr lang="en-GB" sz="4800" b="1" dirty="0">
                <a:solidFill>
                  <a:srgbClr val="3F48CC"/>
                </a:solidFill>
                <a:latin typeface="Cavolini" panose="03000502040302020204" pitchFamily="66" charset="0"/>
                <a:cs typeface="Cavolini" panose="03000502040302020204" pitchFamily="66" charset="0"/>
              </a:rPr>
              <a:t>the love of God, </a:t>
            </a:r>
            <a:br>
              <a:rPr lang="en-GB" sz="4800" b="1" dirty="0">
                <a:solidFill>
                  <a:srgbClr val="3F48CC"/>
                </a:solidFill>
                <a:latin typeface="Cavolini" panose="03000502040302020204" pitchFamily="66" charset="0"/>
                <a:cs typeface="Cavolini" panose="03000502040302020204" pitchFamily="66" charset="0"/>
              </a:rPr>
            </a:br>
            <a:r>
              <a:rPr lang="en-GB" sz="4800" b="1" dirty="0">
                <a:solidFill>
                  <a:srgbClr val="3F48CC"/>
                </a:solidFill>
                <a:latin typeface="Cavolini" panose="03000502040302020204" pitchFamily="66" charset="0"/>
                <a:cs typeface="Cavolini" panose="03000502040302020204" pitchFamily="66" charset="0"/>
              </a:rPr>
              <a:t>and the fellowship of the Holy Spirit be with us all.</a:t>
            </a:r>
            <a:endParaRPr lang="en-GB" b="1" dirty="0">
              <a:solidFill>
                <a:srgbClr val="3F48CC"/>
              </a:solidFill>
            </a:endParaRPr>
          </a:p>
        </p:txBody>
      </p:sp>
    </p:spTree>
    <p:extLst>
      <p:ext uri="{BB962C8B-B14F-4D97-AF65-F5344CB8AC3E}">
        <p14:creationId xmlns:p14="http://schemas.microsoft.com/office/powerpoint/2010/main" val="417696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83AC8E-ADB1-468E-8940-143D6834A401}"/>
              </a:ext>
            </a:extLst>
          </p:cNvPr>
          <p:cNvSpPr txBox="1"/>
          <p:nvPr/>
        </p:nvSpPr>
        <p:spPr>
          <a:xfrm>
            <a:off x="631587" y="424926"/>
            <a:ext cx="8861548" cy="1785104"/>
          </a:xfrm>
          <a:prstGeom prst="rect">
            <a:avLst/>
          </a:prstGeom>
          <a:noFill/>
        </p:spPr>
        <p:txBody>
          <a:bodyPr wrap="square">
            <a:spAutoFit/>
          </a:bodyPr>
          <a:lstStyle/>
          <a:p>
            <a:r>
              <a:rPr lang="en-GB" sz="5400" b="1" dirty="0">
                <a:solidFill>
                  <a:srgbClr val="3F48CC"/>
                </a:solidFill>
                <a:latin typeface="Cavolini" panose="03000502040302020204" pitchFamily="66" charset="0"/>
                <a:cs typeface="Cavolini" panose="03000502040302020204" pitchFamily="66" charset="0"/>
              </a:rPr>
              <a:t>Letters from long ago…</a:t>
            </a:r>
          </a:p>
          <a:p>
            <a:endParaRPr lang="en-GB" sz="2800" b="1" dirty="0">
              <a:solidFill>
                <a:srgbClr val="3F48CC"/>
              </a:solidFill>
              <a:latin typeface="Cavolini" panose="03000502040302020204" pitchFamily="66" charset="0"/>
              <a:cs typeface="Cavolini" panose="03000502040302020204" pitchFamily="66" charset="0"/>
            </a:endParaRPr>
          </a:p>
          <a:p>
            <a:endParaRPr lang="en-GB" sz="2800" b="1" dirty="0">
              <a:solidFill>
                <a:srgbClr val="3F48CC"/>
              </a:solidFill>
              <a:latin typeface="Cavolini" panose="03000502040302020204" pitchFamily="66" charset="0"/>
              <a:cs typeface="Cavolini" panose="03000502040302020204" pitchFamily="66" charset="0"/>
            </a:endParaRPr>
          </a:p>
        </p:txBody>
      </p:sp>
      <p:pic>
        <p:nvPicPr>
          <p:cNvPr id="3" name="Picture 2" descr="Logo&#10;&#10;Description automatically generated">
            <a:extLst>
              <a:ext uri="{FF2B5EF4-FFF2-40B4-BE49-F238E27FC236}">
                <a16:creationId xmlns:a16="http://schemas.microsoft.com/office/drawing/2014/main" id="{0E1272A3-166F-40B3-A0FE-E00328D52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153" y="3593981"/>
            <a:ext cx="1483243" cy="3133742"/>
          </a:xfrm>
          <a:prstGeom prst="rect">
            <a:avLst/>
          </a:prstGeom>
        </p:spPr>
      </p:pic>
      <p:sp>
        <p:nvSpPr>
          <p:cNvPr id="5" name="TextBox 4">
            <a:extLst>
              <a:ext uri="{FF2B5EF4-FFF2-40B4-BE49-F238E27FC236}">
                <a16:creationId xmlns:a16="http://schemas.microsoft.com/office/drawing/2014/main" id="{F614B512-FCF1-492B-BA01-A0E9365D99F8}"/>
              </a:ext>
            </a:extLst>
          </p:cNvPr>
          <p:cNvSpPr txBox="1"/>
          <p:nvPr/>
        </p:nvSpPr>
        <p:spPr>
          <a:xfrm>
            <a:off x="2864637" y="1976090"/>
            <a:ext cx="7293516" cy="3785652"/>
          </a:xfrm>
          <a:prstGeom prst="rect">
            <a:avLst/>
          </a:prstGeom>
          <a:noFill/>
        </p:spPr>
        <p:txBody>
          <a:bodyPr wrap="square">
            <a:spAutoFit/>
          </a:bodyPr>
          <a:lstStyle/>
          <a:p>
            <a:pPr algn="ctr"/>
            <a:r>
              <a:rPr lang="en-GB" sz="4800" b="1" dirty="0">
                <a:solidFill>
                  <a:srgbClr val="3F48CC"/>
                </a:solidFill>
                <a:latin typeface="Cavolini" panose="03000502040302020204" pitchFamily="66" charset="0"/>
                <a:cs typeface="Cavolini" panose="03000502040302020204" pitchFamily="66" charset="0"/>
              </a:rPr>
              <a:t>Some words from a letter that Paul wrote to the Christians in a town called Colossae. </a:t>
            </a:r>
          </a:p>
        </p:txBody>
      </p:sp>
      <p:pic>
        <p:nvPicPr>
          <p:cNvPr id="4" name="Picture 3">
            <a:extLst>
              <a:ext uri="{FF2B5EF4-FFF2-40B4-BE49-F238E27FC236}">
                <a16:creationId xmlns:a16="http://schemas.microsoft.com/office/drawing/2014/main" id="{BCD972FE-544E-4D47-9334-D073058C019F}"/>
              </a:ext>
            </a:extLst>
          </p:cNvPr>
          <p:cNvPicPr>
            <a:picLocks noChangeAspect="1"/>
          </p:cNvPicPr>
          <p:nvPr/>
        </p:nvPicPr>
        <p:blipFill>
          <a:blip r:embed="rId3"/>
          <a:stretch>
            <a:fillRect/>
          </a:stretch>
        </p:blipFill>
        <p:spPr>
          <a:xfrm>
            <a:off x="64284" y="6477204"/>
            <a:ext cx="2298391" cy="317019"/>
          </a:xfrm>
          <a:prstGeom prst="rect">
            <a:avLst/>
          </a:prstGeom>
        </p:spPr>
      </p:pic>
    </p:spTree>
    <p:extLst>
      <p:ext uri="{BB962C8B-B14F-4D97-AF65-F5344CB8AC3E}">
        <p14:creationId xmlns:p14="http://schemas.microsoft.com/office/powerpoint/2010/main" val="41067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DAA89-5334-4C5D-B54D-83AFC5022844}"/>
              </a:ext>
            </a:extLst>
          </p:cNvPr>
          <p:cNvPicPr>
            <a:picLocks noChangeAspect="1"/>
          </p:cNvPicPr>
          <p:nvPr/>
        </p:nvPicPr>
        <p:blipFill rotWithShape="1">
          <a:blip r:embed="rId2"/>
          <a:srcRect l="4648" t="7343" r="3933" b="3575"/>
          <a:stretch/>
        </p:blipFill>
        <p:spPr>
          <a:xfrm>
            <a:off x="132521" y="131959"/>
            <a:ext cx="10970213" cy="6699537"/>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898502" y="1284723"/>
            <a:ext cx="9584443" cy="4401205"/>
          </a:xfrm>
          <a:prstGeom prst="rect">
            <a:avLst/>
          </a:prstGeom>
          <a:noFill/>
        </p:spPr>
        <p:txBody>
          <a:bodyPr wrap="square">
            <a:spAutoFit/>
          </a:bodyPr>
          <a:lstStyle/>
          <a:p>
            <a:r>
              <a:rPr lang="en-GB" sz="2800" b="1" dirty="0">
                <a:solidFill>
                  <a:srgbClr val="3F48CC"/>
                </a:solidFill>
                <a:latin typeface="Cavolini" panose="03000502040302020204" pitchFamily="66" charset="0"/>
                <a:cs typeface="Cavolini" panose="03000502040302020204" pitchFamily="66" charset="0"/>
              </a:rPr>
              <a:t>You are the people of God; he loved you and chose you for his own. So then, you must clothe yourselves with compassion, kindness, humility, gentleness, and patience. Be tolerant with one another and forgive one another whenever any of you has a complaint against someone else. You must forgive one another just as the Lord has forgiven you. And to all these qualities add love, which binds all things together in perfect unity.                                                  </a:t>
            </a:r>
            <a:r>
              <a:rPr lang="en-GB" sz="1400" i="1" dirty="0">
                <a:solidFill>
                  <a:srgbClr val="3F48CC"/>
                </a:solidFill>
                <a:latin typeface="Cavolini" panose="03000502040302020204" pitchFamily="66" charset="0"/>
                <a:cs typeface="Cavolini" panose="03000502040302020204" pitchFamily="66" charset="0"/>
              </a:rPr>
              <a:t>Colossians 3:12-15</a:t>
            </a:r>
          </a:p>
        </p:txBody>
      </p:sp>
    </p:spTree>
    <p:extLst>
      <p:ext uri="{BB962C8B-B14F-4D97-AF65-F5344CB8AC3E}">
        <p14:creationId xmlns:p14="http://schemas.microsoft.com/office/powerpoint/2010/main" val="272894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F19EE-4AF0-4D4F-A625-861F5553FC6D}"/>
              </a:ext>
            </a:extLst>
          </p:cNvPr>
          <p:cNvPicPr>
            <a:picLocks noChangeAspect="1"/>
          </p:cNvPicPr>
          <p:nvPr/>
        </p:nvPicPr>
        <p:blipFill>
          <a:blip r:embed="rId2"/>
          <a:stretch>
            <a:fillRect/>
          </a:stretch>
        </p:blipFill>
        <p:spPr>
          <a:xfrm>
            <a:off x="11436" y="1"/>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276350" y="1106212"/>
            <a:ext cx="3938955" cy="2308324"/>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What did the reading make us think?</a:t>
            </a:r>
            <a:br>
              <a:rPr lang="en-GB" sz="4800" b="1" dirty="0">
                <a:solidFill>
                  <a:srgbClr val="3F48CC"/>
                </a:solidFill>
                <a:latin typeface="Cavolini" panose="03000502040302020204" pitchFamily="66" charset="0"/>
                <a:cs typeface="Cavolini" panose="03000502040302020204" pitchFamily="66" charset="0"/>
              </a:rPr>
            </a:br>
            <a:endParaRPr lang="en-GB" sz="2400" b="1" dirty="0">
              <a:solidFill>
                <a:srgbClr val="3F48CC"/>
              </a:solidFill>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FD7A4BC1-E3DF-4A00-8CC4-D04415F9FAFB}"/>
              </a:ext>
            </a:extLst>
          </p:cNvPr>
          <p:cNvSpPr txBox="1"/>
          <p:nvPr/>
        </p:nvSpPr>
        <p:spPr>
          <a:xfrm rot="-60000">
            <a:off x="7712159" y="2974561"/>
            <a:ext cx="4282467" cy="3170099"/>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Were there any words that were difficult to understand?</a:t>
            </a:r>
          </a:p>
        </p:txBody>
      </p:sp>
    </p:spTree>
    <p:extLst>
      <p:ext uri="{BB962C8B-B14F-4D97-AF65-F5344CB8AC3E}">
        <p14:creationId xmlns:p14="http://schemas.microsoft.com/office/powerpoint/2010/main" val="272321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7ACE-E3EB-4B14-9455-BB91DF316A5D}"/>
              </a:ext>
            </a:extLst>
          </p:cNvPr>
          <p:cNvPicPr>
            <a:picLocks noChangeAspect="1"/>
          </p:cNvPicPr>
          <p:nvPr/>
        </p:nvPicPr>
        <p:blipFill>
          <a:blip r:embed="rId2"/>
          <a:stretch>
            <a:fillRect/>
          </a:stretch>
        </p:blipFill>
        <p:spPr>
          <a:xfrm>
            <a:off x="11436" y="0"/>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645606" y="1519558"/>
            <a:ext cx="3427107" cy="2554545"/>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Paul writes about ‘clothing’ ourselves </a:t>
            </a:r>
          </a:p>
        </p:txBody>
      </p:sp>
      <p:sp>
        <p:nvSpPr>
          <p:cNvPr id="6" name="TextBox 5">
            <a:extLst>
              <a:ext uri="{FF2B5EF4-FFF2-40B4-BE49-F238E27FC236}">
                <a16:creationId xmlns:a16="http://schemas.microsoft.com/office/drawing/2014/main" id="{B76FC93E-262B-47C7-B8E5-D978B9839C5F}"/>
              </a:ext>
            </a:extLst>
          </p:cNvPr>
          <p:cNvSpPr txBox="1"/>
          <p:nvPr/>
        </p:nvSpPr>
        <p:spPr>
          <a:xfrm rot="-60000">
            <a:off x="7119289" y="3057142"/>
            <a:ext cx="4106774" cy="3170099"/>
          </a:xfrm>
          <a:prstGeom prst="rect">
            <a:avLst/>
          </a:prstGeom>
          <a:noFill/>
        </p:spPr>
        <p:txBody>
          <a:bodyPr wrap="square">
            <a:spAutoFit/>
          </a:bodyPr>
          <a:lstStyle/>
          <a:p>
            <a:r>
              <a:rPr lang="en-GB" sz="4000" b="1" dirty="0">
                <a:solidFill>
                  <a:srgbClr val="3F48CC"/>
                </a:solidFill>
                <a:latin typeface="Cavolini" panose="03000502040302020204" pitchFamily="66" charset="0"/>
                <a:cs typeface="Cavolini" panose="03000502040302020204" pitchFamily="66" charset="0"/>
              </a:rPr>
              <a:t>Does he mean wearing T-shirts with words on them?</a:t>
            </a:r>
          </a:p>
        </p:txBody>
      </p:sp>
    </p:spTree>
    <p:extLst>
      <p:ext uri="{BB962C8B-B14F-4D97-AF65-F5344CB8AC3E}">
        <p14:creationId xmlns:p14="http://schemas.microsoft.com/office/powerpoint/2010/main" val="426603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D65ED87-1D02-44DD-8DD1-F4894E860CF3}"/>
              </a:ext>
            </a:extLst>
          </p:cNvPr>
          <p:cNvPicPr>
            <a:picLocks noChangeAspect="1"/>
          </p:cNvPicPr>
          <p:nvPr/>
        </p:nvPicPr>
        <p:blipFill rotWithShape="1">
          <a:blip r:embed="rId3">
            <a:extLst>
              <a:ext uri="{28A0092B-C50C-407E-A947-70E740481C1C}">
                <a14:useLocalDpi xmlns:a14="http://schemas.microsoft.com/office/drawing/2010/main" val="0"/>
              </a:ext>
            </a:extLst>
          </a:blip>
          <a:srcRect b="18981"/>
          <a:stretch/>
        </p:blipFill>
        <p:spPr>
          <a:xfrm rot="20809350">
            <a:off x="-90376" y="110452"/>
            <a:ext cx="5078809" cy="4325815"/>
          </a:xfrm>
          <a:prstGeom prst="rect">
            <a:avLst/>
          </a:prstGeom>
        </p:spPr>
      </p:pic>
      <p:sp>
        <p:nvSpPr>
          <p:cNvPr id="6" name="TextBox 5">
            <a:extLst>
              <a:ext uri="{FF2B5EF4-FFF2-40B4-BE49-F238E27FC236}">
                <a16:creationId xmlns:a16="http://schemas.microsoft.com/office/drawing/2014/main" id="{36266AEE-7C65-4FAE-8948-BBA95278082E}"/>
              </a:ext>
            </a:extLst>
          </p:cNvPr>
          <p:cNvSpPr txBox="1"/>
          <p:nvPr/>
        </p:nvSpPr>
        <p:spPr>
          <a:xfrm rot="20901948">
            <a:off x="1294089" y="1617754"/>
            <a:ext cx="2505808" cy="646331"/>
          </a:xfrm>
          <a:prstGeom prst="rect">
            <a:avLst/>
          </a:prstGeom>
          <a:noFill/>
        </p:spPr>
        <p:txBody>
          <a:bodyPr wrap="square">
            <a:spAutoFit/>
          </a:bodyPr>
          <a:lstStyle/>
          <a:p>
            <a:r>
              <a:rPr lang="en-GB" sz="3600" dirty="0"/>
              <a:t>compassion</a:t>
            </a:r>
          </a:p>
        </p:txBody>
      </p:sp>
      <p:pic>
        <p:nvPicPr>
          <p:cNvPr id="7" name="Picture 6">
            <a:extLst>
              <a:ext uri="{FF2B5EF4-FFF2-40B4-BE49-F238E27FC236}">
                <a16:creationId xmlns:a16="http://schemas.microsoft.com/office/drawing/2014/main" id="{29558F93-9C49-4EBB-A7C5-6688551B80C2}"/>
              </a:ext>
            </a:extLst>
          </p:cNvPr>
          <p:cNvPicPr>
            <a:picLocks noChangeAspect="1"/>
          </p:cNvPicPr>
          <p:nvPr/>
        </p:nvPicPr>
        <p:blipFill>
          <a:blip r:embed="rId4"/>
          <a:stretch>
            <a:fillRect/>
          </a:stretch>
        </p:blipFill>
        <p:spPr>
          <a:xfrm rot="879632">
            <a:off x="3536994" y="-554765"/>
            <a:ext cx="5938019" cy="5377138"/>
          </a:xfrm>
          <a:prstGeom prst="rect">
            <a:avLst/>
          </a:prstGeom>
        </p:spPr>
      </p:pic>
      <p:pic>
        <p:nvPicPr>
          <p:cNvPr id="13" name="Picture 12">
            <a:extLst>
              <a:ext uri="{FF2B5EF4-FFF2-40B4-BE49-F238E27FC236}">
                <a16:creationId xmlns:a16="http://schemas.microsoft.com/office/drawing/2014/main" id="{E8ABAC84-9BAE-44B6-A66E-01F357F225D8}"/>
              </a:ext>
            </a:extLst>
          </p:cNvPr>
          <p:cNvPicPr>
            <a:picLocks noChangeAspect="1"/>
          </p:cNvPicPr>
          <p:nvPr/>
        </p:nvPicPr>
        <p:blipFill>
          <a:blip r:embed="rId5"/>
          <a:stretch>
            <a:fillRect/>
          </a:stretch>
        </p:blipFill>
        <p:spPr>
          <a:xfrm rot="988121">
            <a:off x="1318652" y="870784"/>
            <a:ext cx="7114649" cy="6712278"/>
          </a:xfrm>
          <a:prstGeom prst="rect">
            <a:avLst/>
          </a:prstGeom>
        </p:spPr>
      </p:pic>
      <p:sp>
        <p:nvSpPr>
          <p:cNvPr id="10" name="TextBox 9">
            <a:extLst>
              <a:ext uri="{FF2B5EF4-FFF2-40B4-BE49-F238E27FC236}">
                <a16:creationId xmlns:a16="http://schemas.microsoft.com/office/drawing/2014/main" id="{EA856E14-C461-4310-9BDC-C41237A432B6}"/>
              </a:ext>
            </a:extLst>
          </p:cNvPr>
          <p:cNvSpPr txBox="1"/>
          <p:nvPr/>
        </p:nvSpPr>
        <p:spPr>
          <a:xfrm rot="60000">
            <a:off x="5578252" y="1469688"/>
            <a:ext cx="2043718" cy="646331"/>
          </a:xfrm>
          <a:prstGeom prst="rect">
            <a:avLst/>
          </a:prstGeom>
          <a:noFill/>
        </p:spPr>
        <p:txBody>
          <a:bodyPr wrap="square">
            <a:spAutoFit/>
          </a:bodyPr>
          <a:lstStyle/>
          <a:p>
            <a:r>
              <a:rPr lang="en-GB" sz="3600" dirty="0"/>
              <a:t>kindness</a:t>
            </a:r>
          </a:p>
        </p:txBody>
      </p:sp>
      <p:sp>
        <p:nvSpPr>
          <p:cNvPr id="14" name="TextBox 13">
            <a:extLst>
              <a:ext uri="{FF2B5EF4-FFF2-40B4-BE49-F238E27FC236}">
                <a16:creationId xmlns:a16="http://schemas.microsoft.com/office/drawing/2014/main" id="{539A370F-FC71-4D34-B4F4-1FA228E2EAC7}"/>
              </a:ext>
            </a:extLst>
          </p:cNvPr>
          <p:cNvSpPr txBox="1"/>
          <p:nvPr/>
        </p:nvSpPr>
        <p:spPr>
          <a:xfrm rot="1108404">
            <a:off x="3881908" y="3476820"/>
            <a:ext cx="2242493" cy="646331"/>
          </a:xfrm>
          <a:prstGeom prst="rect">
            <a:avLst/>
          </a:prstGeom>
          <a:noFill/>
        </p:spPr>
        <p:txBody>
          <a:bodyPr wrap="square">
            <a:spAutoFit/>
          </a:bodyPr>
          <a:lstStyle/>
          <a:p>
            <a:r>
              <a:rPr lang="en-GB" sz="3600" dirty="0"/>
              <a:t>gentleness</a:t>
            </a:r>
          </a:p>
        </p:txBody>
      </p:sp>
      <p:pic>
        <p:nvPicPr>
          <p:cNvPr id="19" name="Picture 18">
            <a:extLst>
              <a:ext uri="{FF2B5EF4-FFF2-40B4-BE49-F238E27FC236}">
                <a16:creationId xmlns:a16="http://schemas.microsoft.com/office/drawing/2014/main" id="{03BA5577-9AA7-4657-B66C-2D3FF0AB1C20}"/>
              </a:ext>
            </a:extLst>
          </p:cNvPr>
          <p:cNvPicPr>
            <a:picLocks noChangeAspect="1"/>
          </p:cNvPicPr>
          <p:nvPr/>
        </p:nvPicPr>
        <p:blipFill rotWithShape="1">
          <a:blip r:embed="rId6"/>
          <a:srcRect l="9434" t="7814" r="9035" b="4087"/>
          <a:stretch/>
        </p:blipFill>
        <p:spPr>
          <a:xfrm rot="1938037">
            <a:off x="7228131" y="-13287"/>
            <a:ext cx="4841342" cy="4737185"/>
          </a:xfrm>
          <a:prstGeom prst="rect">
            <a:avLst/>
          </a:prstGeom>
        </p:spPr>
      </p:pic>
      <p:pic>
        <p:nvPicPr>
          <p:cNvPr id="17" name="Picture 16">
            <a:extLst>
              <a:ext uri="{FF2B5EF4-FFF2-40B4-BE49-F238E27FC236}">
                <a16:creationId xmlns:a16="http://schemas.microsoft.com/office/drawing/2014/main" id="{8B849358-A3D8-4DD7-A49A-4B688376D12E}"/>
              </a:ext>
            </a:extLst>
          </p:cNvPr>
          <p:cNvPicPr>
            <a:picLocks noChangeAspect="1"/>
          </p:cNvPicPr>
          <p:nvPr/>
        </p:nvPicPr>
        <p:blipFill rotWithShape="1">
          <a:blip r:embed="rId6"/>
          <a:srcRect l="7416" t="11075" r="11054" b="3915"/>
          <a:stretch/>
        </p:blipFill>
        <p:spPr>
          <a:xfrm>
            <a:off x="6447470" y="2298419"/>
            <a:ext cx="4841341" cy="4571129"/>
          </a:xfrm>
          <a:prstGeom prst="rect">
            <a:avLst/>
          </a:prstGeom>
        </p:spPr>
      </p:pic>
      <p:sp>
        <p:nvSpPr>
          <p:cNvPr id="18" name="TextBox 17">
            <a:extLst>
              <a:ext uri="{FF2B5EF4-FFF2-40B4-BE49-F238E27FC236}">
                <a16:creationId xmlns:a16="http://schemas.microsoft.com/office/drawing/2014/main" id="{A9C634D6-EBA4-49A1-B707-09023B6DAA3E}"/>
              </a:ext>
            </a:extLst>
          </p:cNvPr>
          <p:cNvSpPr txBox="1"/>
          <p:nvPr/>
        </p:nvSpPr>
        <p:spPr>
          <a:xfrm rot="1083505">
            <a:off x="8957856" y="1637544"/>
            <a:ext cx="1822919" cy="646331"/>
          </a:xfrm>
          <a:prstGeom prst="rect">
            <a:avLst/>
          </a:prstGeom>
          <a:noFill/>
        </p:spPr>
        <p:txBody>
          <a:bodyPr wrap="square">
            <a:spAutoFit/>
          </a:bodyPr>
          <a:lstStyle/>
          <a:p>
            <a:r>
              <a:rPr lang="en-GB" sz="3600" dirty="0"/>
              <a:t>humility</a:t>
            </a:r>
          </a:p>
        </p:txBody>
      </p:sp>
      <p:sp>
        <p:nvSpPr>
          <p:cNvPr id="12" name="TextBox 11">
            <a:extLst>
              <a:ext uri="{FF2B5EF4-FFF2-40B4-BE49-F238E27FC236}">
                <a16:creationId xmlns:a16="http://schemas.microsoft.com/office/drawing/2014/main" id="{B598E91F-BA7C-4391-AAA0-9A58E5741603}"/>
              </a:ext>
            </a:extLst>
          </p:cNvPr>
          <p:cNvSpPr txBox="1"/>
          <p:nvPr/>
        </p:nvSpPr>
        <p:spPr>
          <a:xfrm rot="20671929">
            <a:off x="8047410" y="3816572"/>
            <a:ext cx="1836373" cy="646331"/>
          </a:xfrm>
          <a:prstGeom prst="rect">
            <a:avLst/>
          </a:prstGeom>
          <a:noFill/>
        </p:spPr>
        <p:txBody>
          <a:bodyPr wrap="square">
            <a:spAutoFit/>
          </a:bodyPr>
          <a:lstStyle/>
          <a:p>
            <a:r>
              <a:rPr lang="en-GB" sz="3600" dirty="0"/>
              <a:t>patience</a:t>
            </a:r>
          </a:p>
        </p:txBody>
      </p:sp>
    </p:spTree>
    <p:extLst>
      <p:ext uri="{BB962C8B-B14F-4D97-AF65-F5344CB8AC3E}">
        <p14:creationId xmlns:p14="http://schemas.microsoft.com/office/powerpoint/2010/main" val="5687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6F5B0-4A2A-44AF-901B-844035854C3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Lst>
          </a:blip>
          <a:stretch>
            <a:fillRect/>
          </a:stretch>
        </p:blipFill>
        <p:spPr>
          <a:xfrm rot="5400000">
            <a:off x="5825067" y="537433"/>
            <a:ext cx="6325000" cy="5783135"/>
          </a:xfrm>
          <a:prstGeom prst="rect">
            <a:avLst/>
          </a:prstGeom>
        </p:spPr>
      </p:pic>
      <p:pic>
        <p:nvPicPr>
          <p:cNvPr id="5" name="Picture 4">
            <a:extLst>
              <a:ext uri="{FF2B5EF4-FFF2-40B4-BE49-F238E27FC236}">
                <a16:creationId xmlns:a16="http://schemas.microsoft.com/office/drawing/2014/main" id="{31D98075-8339-4BAD-A5F7-F427174038A6}"/>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Effect>
                      <a14:brightnessContrast contrast="20000"/>
                    </a14:imgEffect>
                  </a14:imgLayer>
                </a14:imgProps>
              </a:ext>
            </a:extLst>
          </a:blip>
          <a:stretch>
            <a:fillRect/>
          </a:stretch>
        </p:blipFill>
        <p:spPr>
          <a:xfrm rot="21055608">
            <a:off x="819829" y="449025"/>
            <a:ext cx="4971413" cy="5959949"/>
          </a:xfrm>
          <a:prstGeom prst="rect">
            <a:avLst/>
          </a:prstGeom>
        </p:spPr>
      </p:pic>
      <p:sp>
        <p:nvSpPr>
          <p:cNvPr id="7" name="TextBox 6">
            <a:extLst>
              <a:ext uri="{FF2B5EF4-FFF2-40B4-BE49-F238E27FC236}">
                <a16:creationId xmlns:a16="http://schemas.microsoft.com/office/drawing/2014/main" id="{BE5826FC-BB29-4A66-819E-4A814FBF7D74}"/>
              </a:ext>
            </a:extLst>
          </p:cNvPr>
          <p:cNvSpPr txBox="1"/>
          <p:nvPr/>
        </p:nvSpPr>
        <p:spPr>
          <a:xfrm>
            <a:off x="7092106" y="2080653"/>
            <a:ext cx="419100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Let’s look at some pictures…</a:t>
            </a:r>
          </a:p>
        </p:txBody>
      </p:sp>
      <p:sp>
        <p:nvSpPr>
          <p:cNvPr id="8" name="TextBox 7">
            <a:extLst>
              <a:ext uri="{FF2B5EF4-FFF2-40B4-BE49-F238E27FC236}">
                <a16:creationId xmlns:a16="http://schemas.microsoft.com/office/drawing/2014/main" id="{BFCDAD1E-9130-4A19-9D35-6319D3ACA7D6}"/>
              </a:ext>
            </a:extLst>
          </p:cNvPr>
          <p:cNvSpPr txBox="1"/>
          <p:nvPr/>
        </p:nvSpPr>
        <p:spPr>
          <a:xfrm rot="20946046">
            <a:off x="1624430" y="1680375"/>
            <a:ext cx="3228141"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F48CC"/>
                </a:solidFill>
                <a:effectLst/>
                <a:uLnTx/>
                <a:uFillTx/>
                <a:latin typeface="Cavolini" panose="03000502040302020204" pitchFamily="66" charset="0"/>
                <a:ea typeface="+mn-ea"/>
                <a:cs typeface="Cavolini" panose="03000502040302020204" pitchFamily="66" charset="0"/>
              </a:rPr>
              <a:t>Or does he mean something else?</a:t>
            </a:r>
          </a:p>
        </p:txBody>
      </p:sp>
    </p:spTree>
    <p:extLst>
      <p:ext uri="{BB962C8B-B14F-4D97-AF65-F5344CB8AC3E}">
        <p14:creationId xmlns:p14="http://schemas.microsoft.com/office/powerpoint/2010/main" val="3269980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 wearing a fur hat holding a sign&#10;&#10;Description automatically generated with low confidence">
            <a:extLst>
              <a:ext uri="{FF2B5EF4-FFF2-40B4-BE49-F238E27FC236}">
                <a16:creationId xmlns:a16="http://schemas.microsoft.com/office/drawing/2014/main" id="{0E154E21-214F-41C8-BB0C-BF7EB51A2DE3}"/>
              </a:ext>
            </a:extLst>
          </p:cNvPr>
          <p:cNvPicPr>
            <a:picLocks noChangeAspect="1"/>
          </p:cNvPicPr>
          <p:nvPr/>
        </p:nvPicPr>
        <p:blipFill rotWithShape="1">
          <a:blip r:embed="rId3">
            <a:extLst>
              <a:ext uri="{28A0092B-C50C-407E-A947-70E740481C1C}">
                <a14:useLocalDpi xmlns:a14="http://schemas.microsoft.com/office/drawing/2010/main" val="0"/>
              </a:ext>
            </a:extLst>
          </a:blip>
          <a:srcRect l="452"/>
          <a:stretch/>
        </p:blipFill>
        <p:spPr>
          <a:xfrm>
            <a:off x="1603131" y="420138"/>
            <a:ext cx="8985738" cy="6017723"/>
          </a:xfrm>
          <a:prstGeom prst="rect">
            <a:avLst/>
          </a:prstGeom>
        </p:spPr>
      </p:pic>
    </p:spTree>
    <p:extLst>
      <p:ext uri="{BB962C8B-B14F-4D97-AF65-F5344CB8AC3E}">
        <p14:creationId xmlns:p14="http://schemas.microsoft.com/office/powerpoint/2010/main" val="214328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6" name="Picture 5" descr="A picture containing person&#10;&#10;Description automatically generated">
            <a:extLst>
              <a:ext uri="{FF2B5EF4-FFF2-40B4-BE49-F238E27FC236}">
                <a16:creationId xmlns:a16="http://schemas.microsoft.com/office/drawing/2014/main" id="{D74F28ED-3DDB-4D52-A0DF-2377CB147C27}"/>
              </a:ext>
            </a:extLst>
          </p:cNvPr>
          <p:cNvPicPr>
            <a:picLocks noChangeAspect="1"/>
          </p:cNvPicPr>
          <p:nvPr/>
        </p:nvPicPr>
        <p:blipFill rotWithShape="1">
          <a:blip r:embed="rId3">
            <a:extLst>
              <a:ext uri="{28A0092B-C50C-407E-A947-70E740481C1C}">
                <a14:useLocalDpi xmlns:a14="http://schemas.microsoft.com/office/drawing/2010/main" val="0"/>
              </a:ext>
            </a:extLst>
          </a:blip>
          <a:srcRect l="462" r="-680"/>
          <a:stretch/>
        </p:blipFill>
        <p:spPr>
          <a:xfrm>
            <a:off x="1670539" y="386860"/>
            <a:ext cx="9407769" cy="6263115"/>
          </a:xfrm>
          <a:prstGeom prst="rect">
            <a:avLst/>
          </a:prstGeom>
        </p:spPr>
      </p:pic>
    </p:spTree>
    <p:extLst>
      <p:ext uri="{BB962C8B-B14F-4D97-AF65-F5344CB8AC3E}">
        <p14:creationId xmlns:p14="http://schemas.microsoft.com/office/powerpoint/2010/main" val="4032903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TotalTime>
  <Words>386</Words>
  <Application>Microsoft Office PowerPoint</Application>
  <PresentationFormat>Widescreen</PresentationFormat>
  <Paragraphs>48</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12</cp:revision>
  <dcterms:created xsi:type="dcterms:W3CDTF">2022-03-04T10:20:32Z</dcterms:created>
  <dcterms:modified xsi:type="dcterms:W3CDTF">2022-05-18T09:24:25Z</dcterms:modified>
</cp:coreProperties>
</file>