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notesMasterIdLst>
    <p:notesMasterId r:id="rId11"/>
  </p:notesMasterIdLst>
  <p:sldIdLst>
    <p:sldId id="459" r:id="rId5"/>
    <p:sldId id="460" r:id="rId6"/>
    <p:sldId id="461" r:id="rId7"/>
    <p:sldId id="462" r:id="rId8"/>
    <p:sldId id="463" r:id="rId9"/>
    <p:sldId id="464" r:id="rId10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slides" id="{9EBFA5EA-4245-42D8-A6AC-3569634041D0}">
          <p14:sldIdLst>
            <p14:sldId id="459"/>
            <p14:sldId id="460"/>
            <p14:sldId id="461"/>
            <p14:sldId id="462"/>
            <p14:sldId id="463"/>
            <p14:sldId id="464"/>
          </p14:sldIdLst>
        </p14:section>
        <p14:section name="Content that changes" id="{5776A7B6-8B07-4749-AF6F-B5AA429F6D8C}">
          <p14:sldIdLst/>
        </p14:section>
        <p14:section name="Old slides (hidden)" id="{8A786B04-B11B-4EE7-9580-4B28A3124DF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DE8"/>
    <a:srgbClr val="161415"/>
    <a:srgbClr val="A5A5A5"/>
    <a:srgbClr val="0D0D0D"/>
    <a:srgbClr val="26A9C5"/>
    <a:srgbClr val="CA5292"/>
    <a:srgbClr val="0043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1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802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E8982-23B2-4B83-B61F-AC57C199F8F6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802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9475A-5E4B-435F-852A-4B930AF582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249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A04F0-BAE9-47D8-B73D-82FEF35191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E97A9F-CAEC-4CBE-BE42-0E07C81C06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522009A-E6C2-43D7-AD3D-602682101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en-GB"/>
              <a:t>Slide </a:t>
            </a:r>
            <a:fld id="{2B3BF3C5-0EFF-4193-A57F-D6D1569767E0}" type="slidenum">
              <a:rPr lang="en-GB" smtClean="0"/>
              <a:pPr algn="r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149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3CEC6-BDD3-400F-8381-C8DC3D836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6BF2D2-83C8-4476-962E-CCDCFCCE48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D183CB4-D583-4BF9-A02A-E88DB3157B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en-GB"/>
              <a:t>Slide </a:t>
            </a:r>
            <a:fld id="{2B3BF3C5-0EFF-4193-A57F-D6D1569767E0}" type="slidenum">
              <a:rPr lang="en-GB" smtClean="0"/>
              <a:pPr algn="r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874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9DB48-1706-4A64-BC68-DD1727F6C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16B1D59-D3C1-4AC2-A6A9-6A20658A78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en-GB"/>
              <a:t>Slide </a:t>
            </a:r>
            <a:fld id="{2B3BF3C5-0EFF-4193-A57F-D6D1569767E0}" type="slidenum">
              <a:rPr lang="en-GB" smtClean="0"/>
              <a:pPr algn="r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841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82C1A-8D0D-450B-BF01-B7CDEBCB3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5EAD5-B83A-4FA6-BBB0-0F591DD3A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C8D71-FAE1-4D24-A656-6C6C5CE21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60D84-5178-4B3C-B9E7-52E747721791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F07AE-EE08-47A9-8FB0-4B4397BCB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4CDC7-D88F-4D84-883B-B74AC0839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01280-91EA-4EE1-BC1F-D0A2F6A9C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634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9DB48-1706-4A64-BC68-DD1727F6C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A233D7D-D39B-4939-8887-AA8D51C653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en-GB"/>
              <a:t>Slide </a:t>
            </a:r>
            <a:fld id="{2B3BF3C5-0EFF-4193-A57F-D6D1569767E0}" type="slidenum">
              <a:rPr lang="en-GB" smtClean="0"/>
              <a:pPr algn="r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485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9A25C-D57E-4CF3-A161-4F90D550A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6C000-5B36-4D7B-BEDE-A0DCF0FD8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1D8A8EF-718C-4F35-A0E4-D8F6EFDC75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en-GB"/>
              <a:t>Slide </a:t>
            </a:r>
            <a:fld id="{2B3BF3C5-0EFF-4193-A57F-D6D1569767E0}" type="slidenum">
              <a:rPr lang="en-GB" smtClean="0"/>
              <a:pPr algn="r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31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16C9B-AE8B-4E5A-9BD3-6AC312749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553F4-12FC-4432-BD65-CFAD22DFC4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765690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CA98C8-A4AF-4287-AE4A-71E76B9CD9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F08FD2E-F6FC-4561-B433-6C830DBBFC4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en-GB"/>
              <a:t>Slide </a:t>
            </a:r>
            <a:fld id="{2B3BF3C5-0EFF-4193-A57F-D6D1569767E0}" type="slidenum">
              <a:rPr lang="en-GB" smtClean="0"/>
              <a:pPr algn="r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654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409BA-4FF8-41D6-B169-B4BD977C3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8C8FF6-8793-4194-8BAD-49B9AB46B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3E2D6C-2761-4FD1-A1F4-9E2E066F00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876AB2-C19A-454C-A511-7173EE0D9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2325CC-5073-4FFE-B80C-E0CBA45A0D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7CF06B4-9C7D-4AB6-8AAA-AE8D30C600D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en-GB"/>
              <a:t>Slide </a:t>
            </a:r>
            <a:fld id="{2B3BF3C5-0EFF-4193-A57F-D6D1569767E0}" type="slidenum">
              <a:rPr lang="en-GB" smtClean="0"/>
              <a:pPr algn="r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857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F87A4-E337-4757-8537-D5D9F0340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7E418CB-DC74-4906-B133-FB41A63C88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en-GB"/>
              <a:t>Slide </a:t>
            </a:r>
            <a:fld id="{2B3BF3C5-0EFF-4193-A57F-D6D1569767E0}" type="slidenum">
              <a:rPr lang="en-GB" smtClean="0"/>
              <a:pPr algn="r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061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88BB4B6-E331-43B3-9FD7-223794ADF8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en-GB"/>
              <a:t>Slide </a:t>
            </a:r>
            <a:fld id="{2B3BF3C5-0EFF-4193-A57F-D6D1569767E0}" type="slidenum">
              <a:rPr lang="en-GB" smtClean="0"/>
              <a:pPr algn="r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315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5E453-778F-474A-B772-C6A20A769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8F3C3-61A0-4260-BAE3-38CED4CBA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83F5C5-1BDA-4830-A152-AEB45B7EFC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9F7F7D9-BBF8-47A3-B2A8-7CFF62EA76A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en-GB"/>
              <a:t>Slide </a:t>
            </a:r>
            <a:fld id="{2B3BF3C5-0EFF-4193-A57F-D6D1569767E0}" type="slidenum">
              <a:rPr lang="en-GB" smtClean="0"/>
              <a:pPr algn="r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757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06399-5331-4C1B-BEC1-3BD8A5EC2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20A8ED-664A-47B8-A76E-B6D5D54E7F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D2E9DA-86B6-4323-B89C-2B111540E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7DABEED-56FA-4AF6-B3A2-A62F5F851BF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en-GB"/>
              <a:t>Slide </a:t>
            </a:r>
            <a:fld id="{2B3BF3C5-0EFF-4193-A57F-D6D1569767E0}" type="slidenum">
              <a:rPr lang="en-GB" smtClean="0"/>
              <a:pPr algn="r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477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B3B002-FD89-402E-863B-DA40FDC44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11269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0BAFC4-A522-44BF-89AA-550D65E99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11269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D2DD995-4E02-4FA6-89DE-9BF0ACCD1F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en-GB"/>
              <a:t>Slide </a:t>
            </a:r>
            <a:fld id="{2B3BF3C5-0EFF-4193-A57F-D6D1569767E0}" type="slidenum">
              <a:rPr lang="en-GB" smtClean="0"/>
              <a:pPr algn="r"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45EABB-ABC5-404F-B00E-425C362E057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0" y="143098"/>
            <a:ext cx="2015126" cy="69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63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369DF-CA70-B576-5B68-ACEBD94D1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0FD9BF-8287-6663-9075-C8D28D8678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4C045A3E-45D3-0A42-F3A3-05516DB6A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05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20000">
        <p:cut/>
      </p:transition>
    </mc:Choice>
    <mc:Fallback>
      <p:transition advTm="20000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67397-36AC-F2AE-697C-A6F2DC151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999CC-B826-7B00-8A3C-1A9F76E6B5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icture containing text, businesscard, screenshot&#10;&#10;Description automatically generated">
            <a:extLst>
              <a:ext uri="{FF2B5EF4-FFF2-40B4-BE49-F238E27FC236}">
                <a16:creationId xmlns:a16="http://schemas.microsoft.com/office/drawing/2014/main" id="{FACDDD7A-B364-C6E7-3123-631877DB3D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68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20000">
        <p:cut/>
      </p:transition>
    </mc:Choice>
    <mc:Fallback>
      <p:transition advTm="20000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8DEAE-2330-1BF3-00C6-DF9EF07DD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B97CF9-D3BA-C50D-8116-7728796D0D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Map&#10;&#10;Description automatically generated with low confidence">
            <a:extLst>
              <a:ext uri="{FF2B5EF4-FFF2-40B4-BE49-F238E27FC236}">
                <a16:creationId xmlns:a16="http://schemas.microsoft.com/office/drawing/2014/main" id="{E00C8A77-7EFF-B454-C740-9CD79462D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10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20000">
        <p:cut/>
      </p:transition>
    </mc:Choice>
    <mc:Fallback>
      <p:transition advTm="20000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65F51-0415-FD63-6CE0-90D81CB9D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C01E7A-3508-1C18-6D46-AF333B31F3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359EC416-2BB1-9C03-ED24-10418A46A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01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20000">
        <p:cut/>
      </p:transition>
    </mc:Choice>
    <mc:Fallback>
      <p:transition advTm="20000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83CF4-BE29-E372-0B07-1E62B83AB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6482C2-3F43-B0A8-FFA4-CB0EE4337A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CB05A9FD-BB9F-83BB-2D1C-07B20EC95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58207237-A3AF-3846-5B9F-D9E93A69F2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42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20000">
        <p:cut/>
      </p:transition>
    </mc:Choice>
    <mc:Fallback>
      <p:transition advTm="20000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B9704-A75C-8731-AB95-367AAD729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E3F5CF-CBB8-1B40-3A1D-B656A13DF4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2AE7CA7D-977D-7B73-40CD-26AB19F30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850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20000">
        <p:cut/>
      </p:transition>
    </mc:Choice>
    <mc:Fallback>
      <p:transition advTm="20000">
        <p:cut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54016B3E5D534CAFCABCDE2EFA1FEA" ma:contentTypeVersion="19" ma:contentTypeDescription="Create a new document." ma:contentTypeScope="" ma:versionID="3d4edd746c381ae7ac85b26ff661e1e2">
  <xsd:schema xmlns:xsd="http://www.w3.org/2001/XMLSchema" xmlns:xs="http://www.w3.org/2001/XMLSchema" xmlns:p="http://schemas.microsoft.com/office/2006/metadata/properties" xmlns:ns1="http://schemas.microsoft.com/sharepoint/v3" xmlns:ns2="43c46f00-9be6-437a-bb49-1c967ad0e1a0" xmlns:ns3="a03d2f3f-eb44-4716-985f-adc287ddaaed" targetNamespace="http://schemas.microsoft.com/office/2006/metadata/properties" ma:root="true" ma:fieldsID="c04d38d95e59d0096bd53e2a2e9b2316" ns1:_="" ns2:_="" ns3:_="">
    <xsd:import namespace="http://schemas.microsoft.com/sharepoint/v3"/>
    <xsd:import namespace="43c46f00-9be6-437a-bb49-1c967ad0e1a0"/>
    <xsd:import namespace="a03d2f3f-eb44-4716-985f-adc287ddaa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Commslead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c46f00-9be6-437a-bb49-1c967ad0e1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Commslead" ma:index="19" nillable="true" ma:displayName="Comms lead" ma:format="Dropdown" ma:internalName="Commslead">
      <xsd:simpleType>
        <xsd:restriction base="dms:Choice">
          <xsd:enumeration value="Ruth"/>
          <xsd:enumeration value="Steven"/>
          <xsd:enumeration value="Maddy"/>
          <xsd:enumeration value="Emma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facffa2-239e-4c69-976d-c09dc0fc0b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3d2f3f-eb44-4716-985f-adc287ddaae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48c9336-33b9-425c-9a66-3c5a63c8e6e4}" ma:internalName="TaxCatchAll" ma:showField="CatchAllData" ma:web="a03d2f3f-eb44-4716-985f-adc287ddaa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slead xmlns="43c46f00-9be6-437a-bb49-1c967ad0e1a0" xsi:nil="true"/>
    <lcf76f155ced4ddcb4097134ff3c332f xmlns="43c46f00-9be6-437a-bb49-1c967ad0e1a0">
      <Terms xmlns="http://schemas.microsoft.com/office/infopath/2007/PartnerControls"/>
    </lcf76f155ced4ddcb4097134ff3c332f>
    <TaxCatchAll xmlns="a03d2f3f-eb44-4716-985f-adc287ddaaed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CB8047-C99B-4D2B-A178-1CA7F5C282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3c46f00-9be6-437a-bb49-1c967ad0e1a0"/>
    <ds:schemaRef ds:uri="a03d2f3f-eb44-4716-985f-adc287ddaa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933818D-C2A5-4922-B85C-9602B3BA3EA5}">
  <ds:schemaRefs>
    <ds:schemaRef ds:uri="http://www.w3.org/XML/1998/namespace"/>
    <ds:schemaRef ds:uri="a03d2f3f-eb44-4716-985f-adc287ddaaed"/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43c46f00-9be6-437a-bb49-1c967ad0e1a0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A053C124-4412-4F9F-950C-7D802B4FD5B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Buckley</dc:creator>
  <cp:lastModifiedBy>Steven Buckley</cp:lastModifiedBy>
  <cp:revision>307</cp:revision>
  <dcterms:created xsi:type="dcterms:W3CDTF">2021-01-28T15:56:37Z</dcterms:created>
  <dcterms:modified xsi:type="dcterms:W3CDTF">2023-01-27T16:57:22Z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0x0101000E54016B3E5D534CAFCABCDE2EFA1FEA</vt:lpwstr>
  </property>
  <property fmtid="{D5CDD505-2E9C-101B-9397-08002B2CF9AE}" pid="3" name="MediaServiceImageTags">
    <vt:lpwstr/>
  </property>
</Properties>
</file>